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20"/>
  </p:notesMasterIdLst>
  <p:sldIdLst>
    <p:sldId id="256" r:id="rId2"/>
    <p:sldId id="283" r:id="rId3"/>
    <p:sldId id="268" r:id="rId4"/>
    <p:sldId id="257" r:id="rId5"/>
    <p:sldId id="282" r:id="rId6"/>
    <p:sldId id="277" r:id="rId7"/>
    <p:sldId id="279" r:id="rId8"/>
    <p:sldId id="278" r:id="rId9"/>
    <p:sldId id="281" r:id="rId10"/>
    <p:sldId id="280" r:id="rId11"/>
    <p:sldId id="260" r:id="rId12"/>
    <p:sldId id="276" r:id="rId13"/>
    <p:sldId id="262" r:id="rId14"/>
    <p:sldId id="263" r:id="rId15"/>
    <p:sldId id="264" r:id="rId16"/>
    <p:sldId id="265" r:id="rId17"/>
    <p:sldId id="266" r:id="rId18"/>
    <p:sldId id="267" r:id="rId19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Roboto" panose="020B0604020202020204" charset="0"/>
      <p:regular r:id="rId25"/>
      <p:bold r:id="rId26"/>
      <p:italic r:id="rId27"/>
      <p:boldItalic r:id="rId28"/>
    </p:embeddedFont>
  </p:embeddedFont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5pPr>
    <a:lvl6pPr marL="22860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6pPr>
    <a:lvl7pPr marL="27432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7pPr>
    <a:lvl8pPr marL="32004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8pPr>
    <a:lvl9pPr marL="3657600" algn="l" defTabSz="914400" rtl="0" eaLnBrk="1" latinLnBrk="0" hangingPunct="1">
      <a:defRPr sz="1400" kern="1200">
        <a:solidFill>
          <a:srgbClr val="000000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2FA68E80-9B20-43D5-A2FC-83CD711D3C57}">
  <a:tblStyle styleId="{2FA68E80-9B20-43D5-A2FC-83CD711D3C57}" styleName="Table_0">
    <a:wholeTbl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75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629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image" Target="../media/image35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image" Target="../media/image35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E3C1CFA-31C3-4AE0-B6FD-1475755F72F6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1BBC1CC-7A48-47E9-A87C-D0D274E3D84E}">
      <dgm:prSet phldrT="[Text]" custT="1"/>
      <dgm:spPr>
        <a:solidFill>
          <a:schemeClr val="accent6">
            <a:lumMod val="40000"/>
            <a:lumOff val="60000"/>
          </a:schemeClr>
        </a:solidFill>
      </dgm:spPr>
      <dgm:t>
        <a:bodyPr/>
        <a:lstStyle/>
        <a:p>
          <a:pPr algn="l">
            <a:buFont typeface="Arial" panose="020B0604020202020204" pitchFamily="34" charset="0"/>
            <a:buNone/>
          </a:pPr>
          <a:r>
            <a:rPr lang="en-IN" sz="1500" b="1" u="sng" dirty="0">
              <a:solidFill>
                <a:schemeClr val="bg2"/>
              </a:solidFill>
            </a:rPr>
            <a:t>For Customer</a:t>
          </a:r>
        </a:p>
        <a:p>
          <a:pPr algn="l">
            <a:buFont typeface="Arial" panose="020B0604020202020204" pitchFamily="34" charset="0"/>
            <a:buNone/>
          </a:pPr>
          <a:r>
            <a:rPr lang="en-US" sz="1400" dirty="0">
              <a:solidFill>
                <a:schemeClr val="bg2"/>
              </a:solidFill>
            </a:rPr>
            <a:t>Providing a wide range of artists</a:t>
          </a:r>
        </a:p>
        <a:p>
          <a:pPr algn="l">
            <a:buFont typeface="Arial" panose="020B0604020202020204" pitchFamily="34" charset="0"/>
            <a:buNone/>
          </a:pPr>
          <a:r>
            <a:rPr lang="en-US" sz="1400" dirty="0">
              <a:solidFill>
                <a:schemeClr val="bg2"/>
              </a:solidFill>
            </a:rPr>
            <a:t>Online hassle free booking </a:t>
          </a:r>
        </a:p>
        <a:p>
          <a:pPr algn="l">
            <a:buFont typeface="Arial" panose="020B0604020202020204" pitchFamily="34" charset="0"/>
            <a:buNone/>
          </a:pPr>
          <a:r>
            <a:rPr lang="en-US" sz="1400" dirty="0">
              <a:solidFill>
                <a:schemeClr val="bg2"/>
              </a:solidFill>
            </a:rPr>
            <a:t>One point solution for all Event Services.</a:t>
          </a:r>
        </a:p>
      </dgm:t>
    </dgm:pt>
    <dgm:pt modelId="{D51794BE-4BAF-4305-BF97-7588314D4C2D}" type="parTrans" cxnId="{7889F57E-2F0E-4A1C-972A-CC043FA0C858}">
      <dgm:prSet/>
      <dgm:spPr/>
      <dgm:t>
        <a:bodyPr/>
        <a:lstStyle/>
        <a:p>
          <a:endParaRPr lang="en-US"/>
        </a:p>
      </dgm:t>
    </dgm:pt>
    <dgm:pt modelId="{5373D756-7240-419A-AA87-7330D4449929}" type="sibTrans" cxnId="{7889F57E-2F0E-4A1C-972A-CC043FA0C858}">
      <dgm:prSet/>
      <dgm:spPr/>
      <dgm:t>
        <a:bodyPr/>
        <a:lstStyle/>
        <a:p>
          <a:endParaRPr lang="en-US"/>
        </a:p>
      </dgm:t>
    </dgm:pt>
    <dgm:pt modelId="{32B5F150-9B97-472B-B142-569ECCBD61A1}">
      <dgm:prSet phldrT="[Text]" custT="1"/>
      <dgm:spPr>
        <a:solidFill>
          <a:schemeClr val="accent2">
            <a:lumMod val="20000"/>
            <a:lumOff val="80000"/>
          </a:schemeClr>
        </a:solidFill>
      </dgm:spPr>
      <dgm:t>
        <a:bodyPr/>
        <a:lstStyle/>
        <a:p>
          <a:pPr algn="l">
            <a:buFont typeface="Arial" panose="020B0604020202020204" pitchFamily="34" charset="0"/>
            <a:buNone/>
          </a:pPr>
          <a:r>
            <a:rPr lang="en-IN" sz="1600" b="1" u="sng" dirty="0">
              <a:solidFill>
                <a:schemeClr val="bg2"/>
              </a:solidFill>
            </a:rPr>
            <a:t>For Artist</a:t>
          </a:r>
        </a:p>
        <a:p>
          <a:pPr algn="l">
            <a:buFont typeface="Arial" panose="020B0604020202020204" pitchFamily="34" charset="0"/>
            <a:buNone/>
          </a:pPr>
          <a:r>
            <a:rPr lang="en-US" sz="1400" dirty="0">
              <a:solidFill>
                <a:schemeClr val="bg2"/>
              </a:solidFill>
            </a:rPr>
            <a:t>Launchpad to showcase talent  </a:t>
          </a:r>
        </a:p>
        <a:p>
          <a:pPr algn="l">
            <a:buFont typeface="Arial" panose="020B0604020202020204" pitchFamily="34" charset="0"/>
            <a:buNone/>
          </a:pPr>
          <a:r>
            <a:rPr lang="en-US" sz="1400" dirty="0">
              <a:solidFill>
                <a:schemeClr val="bg2"/>
              </a:solidFill>
            </a:rPr>
            <a:t>Online platform to collaborate and share ideas    </a:t>
          </a:r>
        </a:p>
      </dgm:t>
    </dgm:pt>
    <dgm:pt modelId="{6808D14F-3D90-468B-904A-7A3EE409858E}" type="parTrans" cxnId="{7006C3D5-361A-4762-BA2F-9FB9D155A970}">
      <dgm:prSet/>
      <dgm:spPr/>
      <dgm:t>
        <a:bodyPr/>
        <a:lstStyle/>
        <a:p>
          <a:endParaRPr lang="en-US"/>
        </a:p>
      </dgm:t>
    </dgm:pt>
    <dgm:pt modelId="{A4FEF6EB-76FF-4B05-A809-0F01273DC487}" type="sibTrans" cxnId="{7006C3D5-361A-4762-BA2F-9FB9D155A970}">
      <dgm:prSet/>
      <dgm:spPr/>
      <dgm:t>
        <a:bodyPr/>
        <a:lstStyle/>
        <a:p>
          <a:endParaRPr lang="en-US"/>
        </a:p>
      </dgm:t>
    </dgm:pt>
    <dgm:pt modelId="{A58BC4B0-B4A9-41DD-8567-31BA667F6E2F}">
      <dgm:prSet phldrT="[Text]" custT="1"/>
      <dgm:spPr>
        <a:solidFill>
          <a:schemeClr val="tx1">
            <a:lumMod val="40000"/>
            <a:lumOff val="60000"/>
          </a:schemeClr>
        </a:solidFill>
      </dgm:spPr>
      <dgm:t>
        <a:bodyPr/>
        <a:lstStyle/>
        <a:p>
          <a:pPr algn="l">
            <a:buFont typeface="Arial" panose="020B0604020202020204" pitchFamily="34" charset="0"/>
          </a:pPr>
          <a:r>
            <a:rPr lang="en-US" altLang="en-US" sz="1600" b="1" u="sng" dirty="0">
              <a:solidFill>
                <a:schemeClr val="bg2"/>
              </a:solidFill>
              <a:latin typeface="Roboto" charset="0"/>
              <a:cs typeface="Roboto" charset="0"/>
              <a:sym typeface="Roboto" charset="0"/>
            </a:rPr>
            <a:t>Social platform </a:t>
          </a:r>
        </a:p>
        <a:p>
          <a:pPr algn="l"/>
          <a:r>
            <a:rPr lang="en-US" altLang="en-US" sz="1400" dirty="0">
              <a:solidFill>
                <a:schemeClr val="bg2"/>
              </a:solidFill>
            </a:rPr>
            <a:t>Read ,write and share reviews , blogs  </a:t>
          </a:r>
        </a:p>
        <a:p>
          <a:pPr algn="l"/>
          <a:r>
            <a:rPr lang="en-US" altLang="en-US" sz="1400" dirty="0">
              <a:solidFill>
                <a:schemeClr val="bg2"/>
              </a:solidFill>
            </a:rPr>
            <a:t>Upcoming Event Details</a:t>
          </a:r>
        </a:p>
      </dgm:t>
    </dgm:pt>
    <dgm:pt modelId="{D25E9872-DE11-431D-9BBA-FE79DC1CDC3C}" type="parTrans" cxnId="{85D3AADA-9908-4994-A077-487A09E796C6}">
      <dgm:prSet/>
      <dgm:spPr/>
      <dgm:t>
        <a:bodyPr/>
        <a:lstStyle/>
        <a:p>
          <a:endParaRPr lang="en-US"/>
        </a:p>
      </dgm:t>
    </dgm:pt>
    <dgm:pt modelId="{D5A9ACBE-9697-4C37-8236-17164400E5B1}" type="sibTrans" cxnId="{85D3AADA-9908-4994-A077-487A09E796C6}">
      <dgm:prSet/>
      <dgm:spPr/>
      <dgm:t>
        <a:bodyPr/>
        <a:lstStyle/>
        <a:p>
          <a:endParaRPr lang="en-US"/>
        </a:p>
      </dgm:t>
    </dgm:pt>
    <dgm:pt modelId="{7A5BEED9-9EFF-4338-8EE8-AFBAD3C942AF}" type="pres">
      <dgm:prSet presAssocID="{0E3C1CFA-31C3-4AE0-B6FD-1475755F72F6}" presName="linearFlow" presStyleCnt="0">
        <dgm:presLayoutVars>
          <dgm:dir/>
          <dgm:resizeHandles val="exact"/>
        </dgm:presLayoutVars>
      </dgm:prSet>
      <dgm:spPr/>
    </dgm:pt>
    <dgm:pt modelId="{FEBB2855-2571-4744-850E-718381D97CD9}" type="pres">
      <dgm:prSet presAssocID="{F1BBC1CC-7A48-47E9-A87C-D0D274E3D84E}" presName="composite" presStyleCnt="0"/>
      <dgm:spPr/>
    </dgm:pt>
    <dgm:pt modelId="{73768F49-EBD0-4848-B711-25BF4C95431C}" type="pres">
      <dgm:prSet presAssocID="{F1BBC1CC-7A48-47E9-A87C-D0D274E3D84E}" presName="imgShp" presStyleLbl="fgImgPlac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5000" b="-5000"/>
          </a:stretch>
        </a:blipFill>
        <a:ln>
          <a:solidFill>
            <a:schemeClr val="bg2"/>
          </a:solidFill>
        </a:ln>
      </dgm:spPr>
    </dgm:pt>
    <dgm:pt modelId="{33EDA52F-A318-421F-A6EA-1159F7DD17BC}" type="pres">
      <dgm:prSet presAssocID="{F1BBC1CC-7A48-47E9-A87C-D0D274E3D84E}" presName="txShp" presStyleLbl="node1" presStyleIdx="0" presStyleCnt="3" custScaleY="130621">
        <dgm:presLayoutVars>
          <dgm:bulletEnabled val="1"/>
        </dgm:presLayoutVars>
      </dgm:prSet>
      <dgm:spPr/>
    </dgm:pt>
    <dgm:pt modelId="{0829FD0F-0103-42EB-AB3E-FC0BBB0D9115}" type="pres">
      <dgm:prSet presAssocID="{5373D756-7240-419A-AA87-7330D4449929}" presName="spacing" presStyleCnt="0"/>
      <dgm:spPr/>
    </dgm:pt>
    <dgm:pt modelId="{F8FAAE52-B746-4C45-BA48-233906246655}" type="pres">
      <dgm:prSet presAssocID="{32B5F150-9B97-472B-B142-569ECCBD61A1}" presName="composite" presStyleCnt="0"/>
      <dgm:spPr/>
    </dgm:pt>
    <dgm:pt modelId="{949209D7-9E11-4D2E-A670-53E882BF3F2D}" type="pres">
      <dgm:prSet presAssocID="{32B5F150-9B97-472B-B142-569ECCBD61A1}" presName="imgShp" presStyleLbl="fgImgPlace1" presStyleIdx="1" presStyleCnt="3" custLinFactNeighborX="-4825" custLinFactNeighborY="84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000" b="-4000"/>
          </a:stretch>
        </a:blipFill>
        <a:ln>
          <a:solidFill>
            <a:schemeClr val="tx2"/>
          </a:solidFill>
        </a:ln>
      </dgm:spPr>
    </dgm:pt>
    <dgm:pt modelId="{B98BF087-D44E-43E3-BBDA-EF3F5F87BDD1}" type="pres">
      <dgm:prSet presAssocID="{32B5F150-9B97-472B-B142-569ECCBD61A1}" presName="txShp" presStyleLbl="node1" presStyleIdx="1" presStyleCnt="3" custScaleY="128644">
        <dgm:presLayoutVars>
          <dgm:bulletEnabled val="1"/>
        </dgm:presLayoutVars>
      </dgm:prSet>
      <dgm:spPr/>
    </dgm:pt>
    <dgm:pt modelId="{DF8ED7C6-5C64-4EDE-B9B6-45362E535F91}" type="pres">
      <dgm:prSet presAssocID="{A4FEF6EB-76FF-4B05-A809-0F01273DC487}" presName="spacing" presStyleCnt="0"/>
      <dgm:spPr/>
    </dgm:pt>
    <dgm:pt modelId="{7BA7ACE5-7B77-4C5D-AA1C-19BCBC386A70}" type="pres">
      <dgm:prSet presAssocID="{A58BC4B0-B4A9-41DD-8567-31BA667F6E2F}" presName="composite" presStyleCnt="0"/>
      <dgm:spPr/>
    </dgm:pt>
    <dgm:pt modelId="{388D753A-A16F-475D-A605-1B68D39C0BE0}" type="pres">
      <dgm:prSet presAssocID="{A58BC4B0-B4A9-41DD-8567-31BA667F6E2F}" presName="imgShp" presStyleLbl="fgImgPlace1" presStyleIdx="2" presStyleCnt="3" custLinFactNeighborX="-1335" custLinFactNeighborY="-7121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2000" r="-52000"/>
          </a:stretch>
        </a:blipFill>
        <a:ln>
          <a:solidFill>
            <a:schemeClr val="tx2"/>
          </a:solidFill>
        </a:ln>
      </dgm:spPr>
    </dgm:pt>
    <dgm:pt modelId="{C524E7F1-F29B-4833-8C33-E70D2C36E52B}" type="pres">
      <dgm:prSet presAssocID="{A58BC4B0-B4A9-41DD-8567-31BA667F6E2F}" presName="txShp" presStyleLbl="node1" presStyleIdx="2" presStyleCnt="3" custScaleY="129010">
        <dgm:presLayoutVars>
          <dgm:bulletEnabled val="1"/>
        </dgm:presLayoutVars>
      </dgm:prSet>
      <dgm:spPr/>
    </dgm:pt>
  </dgm:ptLst>
  <dgm:cxnLst>
    <dgm:cxn modelId="{423E8F45-D62A-4786-8B72-B8757EACD065}" type="presOf" srcId="{32B5F150-9B97-472B-B142-569ECCBD61A1}" destId="{B98BF087-D44E-43E3-BBDA-EF3F5F87BDD1}" srcOrd="0" destOrd="0" presId="urn:microsoft.com/office/officeart/2005/8/layout/vList3"/>
    <dgm:cxn modelId="{30153773-7A3F-4B2A-8C21-89E31197E042}" type="presOf" srcId="{0E3C1CFA-31C3-4AE0-B6FD-1475755F72F6}" destId="{7A5BEED9-9EFF-4338-8EE8-AFBAD3C942AF}" srcOrd="0" destOrd="0" presId="urn:microsoft.com/office/officeart/2005/8/layout/vList3"/>
    <dgm:cxn modelId="{7889F57E-2F0E-4A1C-972A-CC043FA0C858}" srcId="{0E3C1CFA-31C3-4AE0-B6FD-1475755F72F6}" destId="{F1BBC1CC-7A48-47E9-A87C-D0D274E3D84E}" srcOrd="0" destOrd="0" parTransId="{D51794BE-4BAF-4305-BF97-7588314D4C2D}" sibTransId="{5373D756-7240-419A-AA87-7330D4449929}"/>
    <dgm:cxn modelId="{3CB88698-0D57-40CA-8589-861294FEBCB1}" type="presOf" srcId="{A58BC4B0-B4A9-41DD-8567-31BA667F6E2F}" destId="{C524E7F1-F29B-4833-8C33-E70D2C36E52B}" srcOrd="0" destOrd="0" presId="urn:microsoft.com/office/officeart/2005/8/layout/vList3"/>
    <dgm:cxn modelId="{10917DC3-054F-4CC6-98BC-154C5BF2B8E9}" type="presOf" srcId="{F1BBC1CC-7A48-47E9-A87C-D0D274E3D84E}" destId="{33EDA52F-A318-421F-A6EA-1159F7DD17BC}" srcOrd="0" destOrd="0" presId="urn:microsoft.com/office/officeart/2005/8/layout/vList3"/>
    <dgm:cxn modelId="{7006C3D5-361A-4762-BA2F-9FB9D155A970}" srcId="{0E3C1CFA-31C3-4AE0-B6FD-1475755F72F6}" destId="{32B5F150-9B97-472B-B142-569ECCBD61A1}" srcOrd="1" destOrd="0" parTransId="{6808D14F-3D90-468B-904A-7A3EE409858E}" sibTransId="{A4FEF6EB-76FF-4B05-A809-0F01273DC487}"/>
    <dgm:cxn modelId="{85D3AADA-9908-4994-A077-487A09E796C6}" srcId="{0E3C1CFA-31C3-4AE0-B6FD-1475755F72F6}" destId="{A58BC4B0-B4A9-41DD-8567-31BA667F6E2F}" srcOrd="2" destOrd="0" parTransId="{D25E9872-DE11-431D-9BBA-FE79DC1CDC3C}" sibTransId="{D5A9ACBE-9697-4C37-8236-17164400E5B1}"/>
    <dgm:cxn modelId="{6F983FBF-0557-4FBF-825D-7A1A19A72D72}" type="presParOf" srcId="{7A5BEED9-9EFF-4338-8EE8-AFBAD3C942AF}" destId="{FEBB2855-2571-4744-850E-718381D97CD9}" srcOrd="0" destOrd="0" presId="urn:microsoft.com/office/officeart/2005/8/layout/vList3"/>
    <dgm:cxn modelId="{6016E97D-E268-462E-BB55-1726E16DB1A9}" type="presParOf" srcId="{FEBB2855-2571-4744-850E-718381D97CD9}" destId="{73768F49-EBD0-4848-B711-25BF4C95431C}" srcOrd="0" destOrd="0" presId="urn:microsoft.com/office/officeart/2005/8/layout/vList3"/>
    <dgm:cxn modelId="{4B4E47BF-DD0E-4531-B11E-1F3B39F8FFCC}" type="presParOf" srcId="{FEBB2855-2571-4744-850E-718381D97CD9}" destId="{33EDA52F-A318-421F-A6EA-1159F7DD17BC}" srcOrd="1" destOrd="0" presId="urn:microsoft.com/office/officeart/2005/8/layout/vList3"/>
    <dgm:cxn modelId="{FC803DFB-7FEA-4652-8F6C-945B07CAF3EB}" type="presParOf" srcId="{7A5BEED9-9EFF-4338-8EE8-AFBAD3C942AF}" destId="{0829FD0F-0103-42EB-AB3E-FC0BBB0D9115}" srcOrd="1" destOrd="0" presId="urn:microsoft.com/office/officeart/2005/8/layout/vList3"/>
    <dgm:cxn modelId="{06597B3E-FFD7-463A-9CC2-00D28307F328}" type="presParOf" srcId="{7A5BEED9-9EFF-4338-8EE8-AFBAD3C942AF}" destId="{F8FAAE52-B746-4C45-BA48-233906246655}" srcOrd="2" destOrd="0" presId="urn:microsoft.com/office/officeart/2005/8/layout/vList3"/>
    <dgm:cxn modelId="{D0C26297-864F-4514-8732-E330AA2DDE3E}" type="presParOf" srcId="{F8FAAE52-B746-4C45-BA48-233906246655}" destId="{949209D7-9E11-4D2E-A670-53E882BF3F2D}" srcOrd="0" destOrd="0" presId="urn:microsoft.com/office/officeart/2005/8/layout/vList3"/>
    <dgm:cxn modelId="{255269E4-1514-4648-A31D-3A5F6A0DBD56}" type="presParOf" srcId="{F8FAAE52-B746-4C45-BA48-233906246655}" destId="{B98BF087-D44E-43E3-BBDA-EF3F5F87BDD1}" srcOrd="1" destOrd="0" presId="urn:microsoft.com/office/officeart/2005/8/layout/vList3"/>
    <dgm:cxn modelId="{EF1D7663-A0F0-4F20-99C7-2C4B9215CBB9}" type="presParOf" srcId="{7A5BEED9-9EFF-4338-8EE8-AFBAD3C942AF}" destId="{DF8ED7C6-5C64-4EDE-B9B6-45362E535F91}" srcOrd="3" destOrd="0" presId="urn:microsoft.com/office/officeart/2005/8/layout/vList3"/>
    <dgm:cxn modelId="{4AB7264D-9907-4C43-ADC3-06504ABB4D9F}" type="presParOf" srcId="{7A5BEED9-9EFF-4338-8EE8-AFBAD3C942AF}" destId="{7BA7ACE5-7B77-4C5D-AA1C-19BCBC386A70}" srcOrd="4" destOrd="0" presId="urn:microsoft.com/office/officeart/2005/8/layout/vList3"/>
    <dgm:cxn modelId="{058B3D1A-F65E-40CB-B637-0C073B975D97}" type="presParOf" srcId="{7BA7ACE5-7B77-4C5D-AA1C-19BCBC386A70}" destId="{388D753A-A16F-475D-A605-1B68D39C0BE0}" srcOrd="0" destOrd="0" presId="urn:microsoft.com/office/officeart/2005/8/layout/vList3"/>
    <dgm:cxn modelId="{3B386D73-98AA-486B-80AC-5F4A54DB28B4}" type="presParOf" srcId="{7BA7ACE5-7B77-4C5D-AA1C-19BCBC386A70}" destId="{C524E7F1-F29B-4833-8C33-E70D2C36E52B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B51F569-FB6C-46E8-BBBA-9F26B311A377}" type="doc">
      <dgm:prSet loTypeId="urn:microsoft.com/office/officeart/2005/8/layout/hList2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822B680-9A7F-4B0C-B090-0569CDBEF506}">
      <dgm:prSet phldrT="[Text]" phldr="1"/>
      <dgm:spPr/>
      <dgm:t>
        <a:bodyPr/>
        <a:lstStyle/>
        <a:p>
          <a:endParaRPr lang="en-US" dirty="0">
            <a:solidFill>
              <a:schemeClr val="bg1"/>
            </a:solidFill>
          </a:endParaRPr>
        </a:p>
      </dgm:t>
    </dgm:pt>
    <dgm:pt modelId="{76891540-119E-404B-A7DB-14248BFDDC7E}" type="parTrans" cxnId="{5D5A0DFC-D8AD-4E0B-BCF3-FDAD2B892E73}">
      <dgm:prSet/>
      <dgm:spPr/>
      <dgm:t>
        <a:bodyPr/>
        <a:lstStyle/>
        <a:p>
          <a:endParaRPr lang="en-US"/>
        </a:p>
      </dgm:t>
    </dgm:pt>
    <dgm:pt modelId="{163C0B1C-8BCF-47F1-81DE-0AE40402D7AD}" type="sibTrans" cxnId="{5D5A0DFC-D8AD-4E0B-BCF3-FDAD2B892E73}">
      <dgm:prSet/>
      <dgm:spPr/>
      <dgm:t>
        <a:bodyPr/>
        <a:lstStyle/>
        <a:p>
          <a:endParaRPr lang="en-US"/>
        </a:p>
      </dgm:t>
    </dgm:pt>
    <dgm:pt modelId="{321925F4-DB7C-4D6E-92DF-DBE2B32436AD}">
      <dgm:prSet phldrT="[Text]" custT="1"/>
      <dgm:spPr>
        <a:solidFill>
          <a:schemeClr val="tx1">
            <a:lumMod val="40000"/>
            <a:lumOff val="60000"/>
          </a:schemeClr>
        </a:solidFill>
      </dgm:spPr>
      <dgm:t>
        <a:bodyPr/>
        <a:lstStyle/>
        <a:p>
          <a:pPr>
            <a:buNone/>
          </a:pPr>
          <a:r>
            <a:rPr lang="en-US" sz="1600" b="1" dirty="0">
              <a:solidFill>
                <a:schemeClr val="bg2"/>
              </a:solidFill>
            </a:rPr>
            <a:t>  Cost</a:t>
          </a:r>
        </a:p>
      </dgm:t>
    </dgm:pt>
    <dgm:pt modelId="{AED7EA78-C2C0-49F7-BA83-B7864DC661E2}" type="parTrans" cxnId="{BBC96998-E705-49B6-A0DA-E4DAB7A2426C}">
      <dgm:prSet/>
      <dgm:spPr/>
      <dgm:t>
        <a:bodyPr/>
        <a:lstStyle/>
        <a:p>
          <a:endParaRPr lang="en-US"/>
        </a:p>
      </dgm:t>
    </dgm:pt>
    <dgm:pt modelId="{E8C20289-CBE5-49D3-BF0A-8CF609AEDB80}" type="sibTrans" cxnId="{BBC96998-E705-49B6-A0DA-E4DAB7A2426C}">
      <dgm:prSet/>
      <dgm:spPr/>
      <dgm:t>
        <a:bodyPr/>
        <a:lstStyle/>
        <a:p>
          <a:endParaRPr lang="en-US"/>
        </a:p>
      </dgm:t>
    </dgm:pt>
    <dgm:pt modelId="{A519375D-C64B-45BC-8162-7254BB7C7772}">
      <dgm:prSet phldrT="[Text]"/>
      <dgm:spPr>
        <a:solidFill>
          <a:schemeClr val="tx1">
            <a:lumMod val="40000"/>
            <a:lumOff val="60000"/>
          </a:schemeClr>
        </a:solidFill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500" dirty="0">
              <a:solidFill>
                <a:schemeClr val="bg2"/>
              </a:solidFill>
            </a:rPr>
            <a:t>Operations</a:t>
          </a:r>
          <a:endParaRPr lang="en-US" sz="1500" dirty="0"/>
        </a:p>
      </dgm:t>
    </dgm:pt>
    <dgm:pt modelId="{2BF06D49-89D2-4DB2-9D52-770EA3AD12BE}" type="parTrans" cxnId="{D7C1D83E-F8B6-4697-866D-26CA3417A4C2}">
      <dgm:prSet/>
      <dgm:spPr/>
      <dgm:t>
        <a:bodyPr/>
        <a:lstStyle/>
        <a:p>
          <a:endParaRPr lang="en-US"/>
        </a:p>
      </dgm:t>
    </dgm:pt>
    <dgm:pt modelId="{E99D3196-7A43-4454-9F0F-18073E890B1E}" type="sibTrans" cxnId="{D7C1D83E-F8B6-4697-866D-26CA3417A4C2}">
      <dgm:prSet/>
      <dgm:spPr/>
      <dgm:t>
        <a:bodyPr/>
        <a:lstStyle/>
        <a:p>
          <a:endParaRPr lang="en-US"/>
        </a:p>
      </dgm:t>
    </dgm:pt>
    <dgm:pt modelId="{12061CBD-A490-4B25-A413-96A5425BF4CB}">
      <dgm:prSet phldrT="[Text]" phldr="1"/>
      <dgm:spPr/>
      <dgm:t>
        <a:bodyPr/>
        <a:lstStyle/>
        <a:p>
          <a:endParaRPr lang="en-US" dirty="0">
            <a:solidFill>
              <a:schemeClr val="bg1"/>
            </a:solidFill>
          </a:endParaRPr>
        </a:p>
      </dgm:t>
    </dgm:pt>
    <dgm:pt modelId="{6C53E3BB-02E0-432D-8EEF-1EAFE56F3F98}" type="parTrans" cxnId="{E810BEB4-AAA5-4EB0-BE53-A290C8B8EFD6}">
      <dgm:prSet/>
      <dgm:spPr/>
      <dgm:t>
        <a:bodyPr/>
        <a:lstStyle/>
        <a:p>
          <a:endParaRPr lang="en-US"/>
        </a:p>
      </dgm:t>
    </dgm:pt>
    <dgm:pt modelId="{AC1ECDF0-AFA3-4CD8-BAB0-F6B157D97C79}" type="sibTrans" cxnId="{E810BEB4-AAA5-4EB0-BE53-A290C8B8EFD6}">
      <dgm:prSet/>
      <dgm:spPr/>
      <dgm:t>
        <a:bodyPr/>
        <a:lstStyle/>
        <a:p>
          <a:endParaRPr lang="en-US"/>
        </a:p>
      </dgm:t>
    </dgm:pt>
    <dgm:pt modelId="{9C2F7A0C-9B5B-4A99-8305-F9D0FB6CD59B}">
      <dgm:prSet phldrT="[Text]" custT="1"/>
      <dgm:spPr>
        <a:solidFill>
          <a:schemeClr val="tx1">
            <a:lumMod val="40000"/>
            <a:lumOff val="60000"/>
          </a:schemeClr>
        </a:solidFill>
      </dgm:spPr>
      <dgm:t>
        <a:bodyPr/>
        <a:lstStyle/>
        <a:p>
          <a:pPr>
            <a:buFont typeface="Arial" panose="020B0604020202020204" pitchFamily="34" charset="0"/>
            <a:buNone/>
          </a:pPr>
          <a:r>
            <a:rPr lang="en-US" sz="1600" b="1" dirty="0">
              <a:solidFill>
                <a:schemeClr val="bg2"/>
              </a:solidFill>
            </a:rPr>
            <a:t>  Revenue</a:t>
          </a:r>
        </a:p>
      </dgm:t>
    </dgm:pt>
    <dgm:pt modelId="{EFAABE12-8CFC-4C14-A7CD-E82942AFE37D}" type="parTrans" cxnId="{29AA7E98-BDE5-49CC-948A-66ADF8859F6E}">
      <dgm:prSet/>
      <dgm:spPr/>
      <dgm:t>
        <a:bodyPr/>
        <a:lstStyle/>
        <a:p>
          <a:endParaRPr lang="en-US"/>
        </a:p>
      </dgm:t>
    </dgm:pt>
    <dgm:pt modelId="{C02B776E-EC61-486C-A108-5184E64EFCDC}" type="sibTrans" cxnId="{29AA7E98-BDE5-49CC-948A-66ADF8859F6E}">
      <dgm:prSet/>
      <dgm:spPr/>
      <dgm:t>
        <a:bodyPr/>
        <a:lstStyle/>
        <a:p>
          <a:endParaRPr lang="en-US"/>
        </a:p>
      </dgm:t>
    </dgm:pt>
    <dgm:pt modelId="{F1D02DB1-ECCF-44D9-B6E9-E836F6145EF0}">
      <dgm:prSet phldrT="[Text]"/>
      <dgm:spPr>
        <a:solidFill>
          <a:schemeClr val="tx1">
            <a:lumMod val="40000"/>
            <a:lumOff val="60000"/>
          </a:schemeClr>
        </a:solidFill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IN" sz="1500" dirty="0">
              <a:solidFill>
                <a:schemeClr val="bg2"/>
              </a:solidFill>
            </a:rPr>
            <a:t>Artist Booking Charge </a:t>
          </a:r>
          <a:endParaRPr lang="en-US" sz="1500" dirty="0"/>
        </a:p>
      </dgm:t>
    </dgm:pt>
    <dgm:pt modelId="{9EBF6F6E-990F-4B5B-8C02-A55633D0F001}" type="parTrans" cxnId="{395B806E-1BBD-4C0F-A2C0-A0BBEDB77296}">
      <dgm:prSet/>
      <dgm:spPr/>
      <dgm:t>
        <a:bodyPr/>
        <a:lstStyle/>
        <a:p>
          <a:endParaRPr lang="en-US"/>
        </a:p>
      </dgm:t>
    </dgm:pt>
    <dgm:pt modelId="{0CD6BDD5-03F2-4463-B761-D7A520E33405}" type="sibTrans" cxnId="{395B806E-1BBD-4C0F-A2C0-A0BBEDB77296}">
      <dgm:prSet/>
      <dgm:spPr/>
      <dgm:t>
        <a:bodyPr/>
        <a:lstStyle/>
        <a:p>
          <a:endParaRPr lang="en-US"/>
        </a:p>
      </dgm:t>
    </dgm:pt>
    <dgm:pt modelId="{6D4120CB-4B94-4763-82C5-5002AA2DF354}">
      <dgm:prSet phldrT="[Text]" phldr="1"/>
      <dgm:spPr/>
      <dgm:t>
        <a:bodyPr/>
        <a:lstStyle/>
        <a:p>
          <a:endParaRPr lang="en-US" dirty="0">
            <a:solidFill>
              <a:schemeClr val="bg1"/>
            </a:solidFill>
          </a:endParaRPr>
        </a:p>
      </dgm:t>
    </dgm:pt>
    <dgm:pt modelId="{515B56C9-2024-4D0B-B0C4-6467CB5F7F16}" type="parTrans" cxnId="{52ADD975-41FB-42C8-ABDB-51044EB66E50}">
      <dgm:prSet/>
      <dgm:spPr/>
      <dgm:t>
        <a:bodyPr/>
        <a:lstStyle/>
        <a:p>
          <a:endParaRPr lang="en-US"/>
        </a:p>
      </dgm:t>
    </dgm:pt>
    <dgm:pt modelId="{5370D8E5-2EFA-44CC-B19E-71FFA0ABD7F2}" type="sibTrans" cxnId="{52ADD975-41FB-42C8-ABDB-51044EB66E50}">
      <dgm:prSet/>
      <dgm:spPr/>
      <dgm:t>
        <a:bodyPr/>
        <a:lstStyle/>
        <a:p>
          <a:endParaRPr lang="en-US"/>
        </a:p>
      </dgm:t>
    </dgm:pt>
    <dgm:pt modelId="{784E7D84-43AC-4EB6-86BF-FA83ABE9E3A4}">
      <dgm:prSet phldrT="[Text]" custT="1"/>
      <dgm:spPr>
        <a:solidFill>
          <a:schemeClr val="tx1">
            <a:lumMod val="40000"/>
            <a:lumOff val="60000"/>
          </a:schemeClr>
        </a:solidFill>
      </dgm:spPr>
      <dgm:t>
        <a:bodyPr/>
        <a:lstStyle/>
        <a:p>
          <a:pPr>
            <a:buNone/>
          </a:pPr>
          <a:r>
            <a:rPr lang="en-US" sz="1600" b="1" dirty="0">
              <a:solidFill>
                <a:schemeClr val="bg2">
                  <a:lumMod val="50000"/>
                </a:schemeClr>
              </a:solidFill>
            </a:rPr>
            <a:t>  Customers</a:t>
          </a:r>
        </a:p>
      </dgm:t>
    </dgm:pt>
    <dgm:pt modelId="{D49B939A-C35E-42DB-9F3F-E3979129D256}" type="parTrans" cxnId="{E03B14C5-BB16-462B-9982-AA3A17477505}">
      <dgm:prSet/>
      <dgm:spPr/>
      <dgm:t>
        <a:bodyPr/>
        <a:lstStyle/>
        <a:p>
          <a:endParaRPr lang="en-US"/>
        </a:p>
      </dgm:t>
    </dgm:pt>
    <dgm:pt modelId="{FDDEE16E-CDF7-453C-A6C6-E1B459CAB46F}" type="sibTrans" cxnId="{E03B14C5-BB16-462B-9982-AA3A17477505}">
      <dgm:prSet/>
      <dgm:spPr/>
      <dgm:t>
        <a:bodyPr/>
        <a:lstStyle/>
        <a:p>
          <a:endParaRPr lang="en-US"/>
        </a:p>
      </dgm:t>
    </dgm:pt>
    <dgm:pt modelId="{6FCFF960-6FED-450A-BD78-5CD223A1E397}">
      <dgm:prSet phldrT="[Text]"/>
      <dgm:spPr>
        <a:solidFill>
          <a:schemeClr val="tx1">
            <a:lumMod val="40000"/>
            <a:lumOff val="60000"/>
          </a:schemeClr>
        </a:solidFill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IN" sz="1500" dirty="0">
              <a:solidFill>
                <a:schemeClr val="bg2"/>
              </a:solidFill>
            </a:rPr>
            <a:t>College Events</a:t>
          </a:r>
          <a:endParaRPr lang="en-US" sz="1500" dirty="0"/>
        </a:p>
      </dgm:t>
    </dgm:pt>
    <dgm:pt modelId="{069B006F-C2A0-4A15-BA32-72C0B8FB46BE}" type="parTrans" cxnId="{78018787-FB97-477B-9ED8-D220AAA0E366}">
      <dgm:prSet/>
      <dgm:spPr/>
      <dgm:t>
        <a:bodyPr/>
        <a:lstStyle/>
        <a:p>
          <a:endParaRPr lang="en-US"/>
        </a:p>
      </dgm:t>
    </dgm:pt>
    <dgm:pt modelId="{741ED353-C7A1-4684-A1DC-21EE72C178CE}" type="sibTrans" cxnId="{78018787-FB97-477B-9ED8-D220AAA0E366}">
      <dgm:prSet/>
      <dgm:spPr/>
      <dgm:t>
        <a:bodyPr/>
        <a:lstStyle/>
        <a:p>
          <a:endParaRPr lang="en-US"/>
        </a:p>
      </dgm:t>
    </dgm:pt>
    <dgm:pt modelId="{20D992D1-3A91-4F7E-A92C-CCFA65CA5707}">
      <dgm:prSet/>
      <dgm:spPr/>
      <dgm:t>
        <a:bodyPr/>
        <a:lstStyle/>
        <a:p>
          <a:r>
            <a:rPr lang="en-US" sz="1500">
              <a:solidFill>
                <a:schemeClr val="bg2"/>
              </a:solidFill>
            </a:rPr>
            <a:t>Infra &amp; Website</a:t>
          </a:r>
          <a:endParaRPr lang="en-US" sz="1500" dirty="0">
            <a:solidFill>
              <a:schemeClr val="bg2"/>
            </a:solidFill>
          </a:endParaRPr>
        </a:p>
      </dgm:t>
    </dgm:pt>
    <dgm:pt modelId="{8532A65C-7C1B-4E93-A03F-8951C83B7493}" type="parTrans" cxnId="{53AC6B49-63EB-4941-B1A9-D94994DBBEF1}">
      <dgm:prSet/>
      <dgm:spPr/>
      <dgm:t>
        <a:bodyPr/>
        <a:lstStyle/>
        <a:p>
          <a:endParaRPr lang="en-US"/>
        </a:p>
      </dgm:t>
    </dgm:pt>
    <dgm:pt modelId="{6DFFC70B-D1DD-4BA5-A846-11FC214A708C}" type="sibTrans" cxnId="{53AC6B49-63EB-4941-B1A9-D94994DBBEF1}">
      <dgm:prSet/>
      <dgm:spPr/>
      <dgm:t>
        <a:bodyPr/>
        <a:lstStyle/>
        <a:p>
          <a:endParaRPr lang="en-US"/>
        </a:p>
      </dgm:t>
    </dgm:pt>
    <dgm:pt modelId="{6CFCDEC8-B423-4258-99AF-768D6E07148F}">
      <dgm:prSet/>
      <dgm:spPr/>
      <dgm:t>
        <a:bodyPr/>
        <a:lstStyle/>
        <a:p>
          <a:r>
            <a:rPr lang="en-US" sz="1500" dirty="0">
              <a:solidFill>
                <a:schemeClr val="bg2"/>
              </a:solidFill>
            </a:rPr>
            <a:t>Marketing</a:t>
          </a:r>
        </a:p>
      </dgm:t>
    </dgm:pt>
    <dgm:pt modelId="{39EA5A79-500D-444C-8288-1DFDFE703E1B}" type="parTrans" cxnId="{A1CA4AA8-FEED-46D2-8A30-F2CEBA4AB1D2}">
      <dgm:prSet/>
      <dgm:spPr/>
      <dgm:t>
        <a:bodyPr/>
        <a:lstStyle/>
        <a:p>
          <a:endParaRPr lang="en-US"/>
        </a:p>
      </dgm:t>
    </dgm:pt>
    <dgm:pt modelId="{6EA9E02D-BB70-44C8-9459-1286BF9CC924}" type="sibTrans" cxnId="{A1CA4AA8-FEED-46D2-8A30-F2CEBA4AB1D2}">
      <dgm:prSet/>
      <dgm:spPr/>
      <dgm:t>
        <a:bodyPr/>
        <a:lstStyle/>
        <a:p>
          <a:endParaRPr lang="en-US"/>
        </a:p>
      </dgm:t>
    </dgm:pt>
    <dgm:pt modelId="{98C025AC-3728-4CE4-8E88-5CB795355983}">
      <dgm:prSet/>
      <dgm:spPr/>
      <dgm:t>
        <a:bodyPr/>
        <a:lstStyle/>
        <a:p>
          <a:r>
            <a:rPr lang="en-IN" sz="1500" dirty="0">
              <a:solidFill>
                <a:schemeClr val="bg2"/>
              </a:solidFill>
            </a:rPr>
            <a:t>Offline &amp; online Ads</a:t>
          </a:r>
        </a:p>
      </dgm:t>
    </dgm:pt>
    <dgm:pt modelId="{1CF94B7B-EB11-4352-87BE-7D111BED45BE}" type="parTrans" cxnId="{005661E8-7D47-48EA-B272-DE7BC09A1F01}">
      <dgm:prSet/>
      <dgm:spPr/>
      <dgm:t>
        <a:bodyPr/>
        <a:lstStyle/>
        <a:p>
          <a:endParaRPr lang="en-US"/>
        </a:p>
      </dgm:t>
    </dgm:pt>
    <dgm:pt modelId="{1D572036-B693-487E-AC94-567E59FA35E7}" type="sibTrans" cxnId="{005661E8-7D47-48EA-B272-DE7BC09A1F01}">
      <dgm:prSet/>
      <dgm:spPr/>
      <dgm:t>
        <a:bodyPr/>
        <a:lstStyle/>
        <a:p>
          <a:endParaRPr lang="en-US"/>
        </a:p>
      </dgm:t>
    </dgm:pt>
    <dgm:pt modelId="{EFCF1F30-4A6D-42F5-9AFB-10D1691CB0B2}">
      <dgm:prSet/>
      <dgm:spPr/>
      <dgm:t>
        <a:bodyPr/>
        <a:lstStyle/>
        <a:p>
          <a:r>
            <a:rPr lang="en-IN" sz="1500">
              <a:solidFill>
                <a:schemeClr val="bg2"/>
              </a:solidFill>
            </a:rPr>
            <a:t>Event Service Charge </a:t>
          </a:r>
          <a:endParaRPr lang="en-IN" sz="1500" dirty="0">
            <a:solidFill>
              <a:schemeClr val="bg2"/>
            </a:solidFill>
          </a:endParaRPr>
        </a:p>
      </dgm:t>
    </dgm:pt>
    <dgm:pt modelId="{2138EC9B-47D5-4266-BAAC-E993A4F39D4E}" type="parTrans" cxnId="{221804BB-C787-420C-9C43-78E0B9038214}">
      <dgm:prSet/>
      <dgm:spPr/>
      <dgm:t>
        <a:bodyPr/>
        <a:lstStyle/>
        <a:p>
          <a:endParaRPr lang="en-US"/>
        </a:p>
      </dgm:t>
    </dgm:pt>
    <dgm:pt modelId="{0374231D-1F9A-49D1-A811-78DA3465C9F6}" type="sibTrans" cxnId="{221804BB-C787-420C-9C43-78E0B9038214}">
      <dgm:prSet/>
      <dgm:spPr/>
      <dgm:t>
        <a:bodyPr/>
        <a:lstStyle/>
        <a:p>
          <a:endParaRPr lang="en-US"/>
        </a:p>
      </dgm:t>
    </dgm:pt>
    <dgm:pt modelId="{3FD1F18A-08BC-486F-A858-8D59106B7F7F}">
      <dgm:prSet/>
      <dgm:spPr/>
      <dgm:t>
        <a:bodyPr/>
        <a:lstStyle/>
        <a:p>
          <a:r>
            <a:rPr lang="en-IN" sz="1500" dirty="0">
              <a:solidFill>
                <a:schemeClr val="bg2"/>
              </a:solidFill>
            </a:rPr>
            <a:t>Membership and subscription</a:t>
          </a:r>
        </a:p>
      </dgm:t>
    </dgm:pt>
    <dgm:pt modelId="{1CC988F1-6C03-4903-A049-4580736A8280}" type="parTrans" cxnId="{D5AEBA95-C4C8-4BC6-A4C1-918C608237D3}">
      <dgm:prSet/>
      <dgm:spPr/>
      <dgm:t>
        <a:bodyPr/>
        <a:lstStyle/>
        <a:p>
          <a:endParaRPr lang="en-US"/>
        </a:p>
      </dgm:t>
    </dgm:pt>
    <dgm:pt modelId="{B222BCD5-D7EB-4B8D-A850-1A31AC23E351}" type="sibTrans" cxnId="{D5AEBA95-C4C8-4BC6-A4C1-918C608237D3}">
      <dgm:prSet/>
      <dgm:spPr/>
      <dgm:t>
        <a:bodyPr/>
        <a:lstStyle/>
        <a:p>
          <a:endParaRPr lang="en-US"/>
        </a:p>
      </dgm:t>
    </dgm:pt>
    <dgm:pt modelId="{85C2DF49-1DE0-44C2-9DB0-7BA043E8C7D5}">
      <dgm:prSet/>
      <dgm:spPr/>
      <dgm:t>
        <a:bodyPr/>
        <a:lstStyle/>
        <a:p>
          <a:r>
            <a:rPr lang="en-IN" sz="1500">
              <a:solidFill>
                <a:schemeClr val="bg2"/>
              </a:solidFill>
            </a:rPr>
            <a:t>Wedding , corporate &amp; Private Events</a:t>
          </a:r>
          <a:endParaRPr lang="en-IN" sz="1500" dirty="0">
            <a:solidFill>
              <a:schemeClr val="bg2"/>
            </a:solidFill>
          </a:endParaRPr>
        </a:p>
      </dgm:t>
    </dgm:pt>
    <dgm:pt modelId="{793740B6-E906-439F-AB9A-8A1CCBE499DE}" type="parTrans" cxnId="{F1BF4B60-F733-4B0F-8530-CFD534C9DEB7}">
      <dgm:prSet/>
      <dgm:spPr/>
      <dgm:t>
        <a:bodyPr/>
        <a:lstStyle/>
        <a:p>
          <a:endParaRPr lang="en-US"/>
        </a:p>
      </dgm:t>
    </dgm:pt>
    <dgm:pt modelId="{D743984D-D19F-465F-907B-52F576BE41DE}" type="sibTrans" cxnId="{F1BF4B60-F733-4B0F-8530-CFD534C9DEB7}">
      <dgm:prSet/>
      <dgm:spPr/>
      <dgm:t>
        <a:bodyPr/>
        <a:lstStyle/>
        <a:p>
          <a:endParaRPr lang="en-US"/>
        </a:p>
      </dgm:t>
    </dgm:pt>
    <dgm:pt modelId="{3BCD61FD-F92A-47D1-9DB4-BB72C0627B60}">
      <dgm:prSet/>
      <dgm:spPr/>
      <dgm:t>
        <a:bodyPr/>
        <a:lstStyle/>
        <a:p>
          <a:r>
            <a:rPr lang="en-IN" sz="1500" dirty="0">
              <a:solidFill>
                <a:schemeClr val="bg2"/>
              </a:solidFill>
            </a:rPr>
            <a:t>Restaurants and Clubs</a:t>
          </a:r>
        </a:p>
      </dgm:t>
    </dgm:pt>
    <dgm:pt modelId="{E6B95E51-9968-4070-A9BA-48B0F701A376}" type="parTrans" cxnId="{CA5F45E5-21A4-40F1-9063-304448515064}">
      <dgm:prSet/>
      <dgm:spPr/>
      <dgm:t>
        <a:bodyPr/>
        <a:lstStyle/>
        <a:p>
          <a:endParaRPr lang="en-US"/>
        </a:p>
      </dgm:t>
    </dgm:pt>
    <dgm:pt modelId="{0BF7BB93-F19C-47DB-9BFF-630616B233B1}" type="sibTrans" cxnId="{CA5F45E5-21A4-40F1-9063-304448515064}">
      <dgm:prSet/>
      <dgm:spPr/>
      <dgm:t>
        <a:bodyPr/>
        <a:lstStyle/>
        <a:p>
          <a:endParaRPr lang="en-US"/>
        </a:p>
      </dgm:t>
    </dgm:pt>
    <dgm:pt modelId="{472216FA-F1B9-483C-B083-25A8E8F53C51}">
      <dgm:prSet phldrT="[Text]" custT="1"/>
      <dgm:spPr>
        <a:solidFill>
          <a:schemeClr val="tx1">
            <a:lumMod val="40000"/>
            <a:lumOff val="60000"/>
          </a:schemeClr>
        </a:solidFill>
      </dgm:spPr>
      <dgm:t>
        <a:bodyPr/>
        <a:lstStyle/>
        <a:p>
          <a:endParaRPr lang="en-US" sz="1600" b="1" dirty="0">
            <a:solidFill>
              <a:schemeClr val="bg2"/>
            </a:solidFill>
          </a:endParaRPr>
        </a:p>
      </dgm:t>
    </dgm:pt>
    <dgm:pt modelId="{5B954A98-A4AD-4573-8459-29488580AF5E}" type="parTrans" cxnId="{E913CC29-DDF5-430C-947C-3A936FCE88BE}">
      <dgm:prSet/>
      <dgm:spPr/>
      <dgm:t>
        <a:bodyPr/>
        <a:lstStyle/>
        <a:p>
          <a:endParaRPr lang="en-US"/>
        </a:p>
      </dgm:t>
    </dgm:pt>
    <dgm:pt modelId="{B859A43D-E96C-4C5C-92F6-7185FD537AC3}" type="sibTrans" cxnId="{E913CC29-DDF5-430C-947C-3A936FCE88BE}">
      <dgm:prSet/>
      <dgm:spPr/>
      <dgm:t>
        <a:bodyPr/>
        <a:lstStyle/>
        <a:p>
          <a:endParaRPr lang="en-US"/>
        </a:p>
      </dgm:t>
    </dgm:pt>
    <dgm:pt modelId="{2D6A7B60-D3D5-4B66-BABC-C368A638C402}">
      <dgm:prSet phldrT="[Text]" custT="1"/>
      <dgm:spPr>
        <a:solidFill>
          <a:schemeClr val="tx1">
            <a:lumMod val="40000"/>
            <a:lumOff val="60000"/>
          </a:schemeClr>
        </a:solidFill>
      </dgm:spPr>
      <dgm:t>
        <a:bodyPr/>
        <a:lstStyle/>
        <a:p>
          <a:endParaRPr lang="en-US" sz="1600" b="1" dirty="0">
            <a:solidFill>
              <a:schemeClr val="bg2"/>
            </a:solidFill>
          </a:endParaRPr>
        </a:p>
      </dgm:t>
    </dgm:pt>
    <dgm:pt modelId="{D858BB04-720D-44DF-837E-C05F7E6A6C46}" type="parTrans" cxnId="{4CE80CA0-6AD8-4ED9-BC64-67AC2501397E}">
      <dgm:prSet/>
      <dgm:spPr/>
      <dgm:t>
        <a:bodyPr/>
        <a:lstStyle/>
        <a:p>
          <a:endParaRPr lang="en-US"/>
        </a:p>
      </dgm:t>
    </dgm:pt>
    <dgm:pt modelId="{62B60761-A635-460F-AB4A-2CA1759176B2}" type="sibTrans" cxnId="{4CE80CA0-6AD8-4ED9-BC64-67AC2501397E}">
      <dgm:prSet/>
      <dgm:spPr/>
      <dgm:t>
        <a:bodyPr/>
        <a:lstStyle/>
        <a:p>
          <a:endParaRPr lang="en-US"/>
        </a:p>
      </dgm:t>
    </dgm:pt>
    <dgm:pt modelId="{9269C8C8-B35E-47DE-9137-7CD8A95D97C8}">
      <dgm:prSet phldrT="[Text]" custT="1"/>
      <dgm:spPr>
        <a:solidFill>
          <a:schemeClr val="tx1">
            <a:lumMod val="40000"/>
            <a:lumOff val="60000"/>
          </a:schemeClr>
        </a:solidFill>
      </dgm:spPr>
      <dgm:t>
        <a:bodyPr/>
        <a:lstStyle/>
        <a:p>
          <a:endParaRPr lang="en-US" sz="1600" b="1" dirty="0">
            <a:solidFill>
              <a:schemeClr val="bg2">
                <a:lumMod val="50000"/>
              </a:schemeClr>
            </a:solidFill>
          </a:endParaRPr>
        </a:p>
      </dgm:t>
    </dgm:pt>
    <dgm:pt modelId="{A3FA8CD0-5130-4432-9F1F-844B9B4231CC}" type="parTrans" cxnId="{46108A0D-3517-41B0-8E53-AA02E14F5E49}">
      <dgm:prSet/>
      <dgm:spPr/>
      <dgm:t>
        <a:bodyPr/>
        <a:lstStyle/>
        <a:p>
          <a:endParaRPr lang="en-US"/>
        </a:p>
      </dgm:t>
    </dgm:pt>
    <dgm:pt modelId="{1ED76780-EA64-4C36-B2D9-F361F7ACBB5E}" type="sibTrans" cxnId="{46108A0D-3517-41B0-8E53-AA02E14F5E49}">
      <dgm:prSet/>
      <dgm:spPr/>
      <dgm:t>
        <a:bodyPr/>
        <a:lstStyle/>
        <a:p>
          <a:endParaRPr lang="en-US"/>
        </a:p>
      </dgm:t>
    </dgm:pt>
    <dgm:pt modelId="{26D0146A-E952-42A1-873B-5821752DACCA}" type="pres">
      <dgm:prSet presAssocID="{AB51F569-FB6C-46E8-BBBA-9F26B311A377}" presName="linearFlow" presStyleCnt="0">
        <dgm:presLayoutVars>
          <dgm:dir/>
          <dgm:animLvl val="lvl"/>
          <dgm:resizeHandles/>
        </dgm:presLayoutVars>
      </dgm:prSet>
      <dgm:spPr/>
    </dgm:pt>
    <dgm:pt modelId="{C5CBED96-AFFC-49F3-AF48-A82186ADFFD0}" type="pres">
      <dgm:prSet presAssocID="{4822B680-9A7F-4B0C-B090-0569CDBEF506}" presName="compositeNode" presStyleCnt="0">
        <dgm:presLayoutVars>
          <dgm:bulletEnabled val="1"/>
        </dgm:presLayoutVars>
      </dgm:prSet>
      <dgm:spPr/>
    </dgm:pt>
    <dgm:pt modelId="{DF7897E0-C215-4524-B34F-429731609B9A}" type="pres">
      <dgm:prSet presAssocID="{4822B680-9A7F-4B0C-B090-0569CDBEF506}" presName="image" presStyleLbl="fgImgPlac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oins"/>
        </a:ext>
      </dgm:extLst>
    </dgm:pt>
    <dgm:pt modelId="{C562EBC6-CFDF-4DD9-BDE0-EBA0B90F5A67}" type="pres">
      <dgm:prSet presAssocID="{4822B680-9A7F-4B0C-B090-0569CDBEF506}" presName="childNode" presStyleLbl="node1" presStyleIdx="0" presStyleCnt="3">
        <dgm:presLayoutVars>
          <dgm:bulletEnabled val="1"/>
        </dgm:presLayoutVars>
      </dgm:prSet>
      <dgm:spPr/>
    </dgm:pt>
    <dgm:pt modelId="{0CE1CD16-49C2-459B-8067-5C5E2A8840CF}" type="pres">
      <dgm:prSet presAssocID="{4822B680-9A7F-4B0C-B090-0569CDBEF506}" presName="parentNode" presStyleLbl="revTx" presStyleIdx="0" presStyleCnt="3">
        <dgm:presLayoutVars>
          <dgm:chMax val="0"/>
          <dgm:bulletEnabled val="1"/>
        </dgm:presLayoutVars>
      </dgm:prSet>
      <dgm:spPr/>
    </dgm:pt>
    <dgm:pt modelId="{651AEF02-A237-4448-A5EF-6F61B4AE559B}" type="pres">
      <dgm:prSet presAssocID="{163C0B1C-8BCF-47F1-81DE-0AE40402D7AD}" presName="sibTrans" presStyleCnt="0"/>
      <dgm:spPr/>
    </dgm:pt>
    <dgm:pt modelId="{E98AFA0D-9D37-4ADA-BEE7-D6C8C66537E9}" type="pres">
      <dgm:prSet presAssocID="{12061CBD-A490-4B25-A413-96A5425BF4CB}" presName="compositeNode" presStyleCnt="0">
        <dgm:presLayoutVars>
          <dgm:bulletEnabled val="1"/>
        </dgm:presLayoutVars>
      </dgm:prSet>
      <dgm:spPr/>
    </dgm:pt>
    <dgm:pt modelId="{7ABEE249-BD2D-4A98-B996-7B2FF50A4921}" type="pres">
      <dgm:prSet presAssocID="{12061CBD-A490-4B25-A413-96A5425BF4CB}" presName="image" presStyleLbl="fgImgPlace1" presStyleIdx="1" presStyleCnt="3" custLinFactNeighborX="602" custLinFactNeighborY="-7802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974B0622-E499-4DB8-A2D8-723F7976C908}" type="pres">
      <dgm:prSet presAssocID="{12061CBD-A490-4B25-A413-96A5425BF4CB}" presName="childNode" presStyleLbl="node1" presStyleIdx="1" presStyleCnt="3">
        <dgm:presLayoutVars>
          <dgm:bulletEnabled val="1"/>
        </dgm:presLayoutVars>
      </dgm:prSet>
      <dgm:spPr/>
    </dgm:pt>
    <dgm:pt modelId="{2F6F8F0E-6D2D-4C16-9E5F-A4E3BFC674CC}" type="pres">
      <dgm:prSet presAssocID="{12061CBD-A490-4B25-A413-96A5425BF4CB}" presName="parentNode" presStyleLbl="revTx" presStyleIdx="1" presStyleCnt="3">
        <dgm:presLayoutVars>
          <dgm:chMax val="0"/>
          <dgm:bulletEnabled val="1"/>
        </dgm:presLayoutVars>
      </dgm:prSet>
      <dgm:spPr/>
    </dgm:pt>
    <dgm:pt modelId="{5D0C0E51-495B-4978-8C3F-3FC612BD3A27}" type="pres">
      <dgm:prSet presAssocID="{AC1ECDF0-AFA3-4CD8-BAB0-F6B157D97C79}" presName="sibTrans" presStyleCnt="0"/>
      <dgm:spPr/>
    </dgm:pt>
    <dgm:pt modelId="{F336C4CA-9B2A-4D22-8CAA-C9DD2BA6598D}" type="pres">
      <dgm:prSet presAssocID="{6D4120CB-4B94-4763-82C5-5002AA2DF354}" presName="compositeNode" presStyleCnt="0">
        <dgm:presLayoutVars>
          <dgm:bulletEnabled val="1"/>
        </dgm:presLayoutVars>
      </dgm:prSet>
      <dgm:spPr/>
    </dgm:pt>
    <dgm:pt modelId="{C1A975FE-4D97-4656-8389-E7D20F403460}" type="pres">
      <dgm:prSet presAssocID="{6D4120CB-4B94-4763-82C5-5002AA2DF354}" presName="image" presStyleLbl="fgImgPlace1" presStyleIdx="2" presStyleCnt="3" custLinFactNeighborX="-1618" custLinFactNeighborY="-12759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hopping cart"/>
        </a:ext>
      </dgm:extLst>
    </dgm:pt>
    <dgm:pt modelId="{4F061163-B95E-4778-9613-5366B1F3AB62}" type="pres">
      <dgm:prSet presAssocID="{6D4120CB-4B94-4763-82C5-5002AA2DF354}" presName="childNode" presStyleLbl="node1" presStyleIdx="2" presStyleCnt="3">
        <dgm:presLayoutVars>
          <dgm:bulletEnabled val="1"/>
        </dgm:presLayoutVars>
      </dgm:prSet>
      <dgm:spPr/>
    </dgm:pt>
    <dgm:pt modelId="{469C448E-17CD-4AEC-8724-D66DD35A7379}" type="pres">
      <dgm:prSet presAssocID="{6D4120CB-4B94-4763-82C5-5002AA2DF354}" presName="parentNode" presStyleLbl="revTx" presStyleIdx="2" presStyleCnt="3">
        <dgm:presLayoutVars>
          <dgm:chMax val="0"/>
          <dgm:bulletEnabled val="1"/>
        </dgm:presLayoutVars>
      </dgm:prSet>
      <dgm:spPr/>
    </dgm:pt>
  </dgm:ptLst>
  <dgm:cxnLst>
    <dgm:cxn modelId="{46108A0D-3517-41B0-8E53-AA02E14F5E49}" srcId="{6D4120CB-4B94-4763-82C5-5002AA2DF354}" destId="{9269C8C8-B35E-47DE-9137-7CD8A95D97C8}" srcOrd="1" destOrd="0" parTransId="{A3FA8CD0-5130-4432-9F1F-844B9B4231CC}" sibTransId="{1ED76780-EA64-4C36-B2D9-F361F7ACBB5E}"/>
    <dgm:cxn modelId="{4D89DB10-3129-41C1-BCBB-27F14FFB582D}" type="presOf" srcId="{321925F4-DB7C-4D6E-92DF-DBE2B32436AD}" destId="{C562EBC6-CFDF-4DD9-BDE0-EBA0B90F5A67}" srcOrd="0" destOrd="0" presId="urn:microsoft.com/office/officeart/2005/8/layout/hList2"/>
    <dgm:cxn modelId="{45EFEB1B-55A1-46CA-81C2-3E905648FBB2}" type="presOf" srcId="{784E7D84-43AC-4EB6-86BF-FA83ABE9E3A4}" destId="{4F061163-B95E-4778-9613-5366B1F3AB62}" srcOrd="0" destOrd="0" presId="urn:microsoft.com/office/officeart/2005/8/layout/hList2"/>
    <dgm:cxn modelId="{FE00921D-15DD-4139-A999-4AB0106F651B}" type="presOf" srcId="{AB51F569-FB6C-46E8-BBBA-9F26B311A377}" destId="{26D0146A-E952-42A1-873B-5821752DACCA}" srcOrd="0" destOrd="0" presId="urn:microsoft.com/office/officeart/2005/8/layout/hList2"/>
    <dgm:cxn modelId="{E913CC29-DDF5-430C-947C-3A936FCE88BE}" srcId="{4822B680-9A7F-4B0C-B090-0569CDBEF506}" destId="{472216FA-F1B9-483C-B083-25A8E8F53C51}" srcOrd="1" destOrd="0" parTransId="{5B954A98-A4AD-4573-8459-29488580AF5E}" sibTransId="{B859A43D-E96C-4C5C-92F6-7185FD537AC3}"/>
    <dgm:cxn modelId="{9CD4C32A-7C1A-448D-9F55-C31AADD960EF}" type="presOf" srcId="{3FD1F18A-08BC-486F-A858-8D59106B7F7F}" destId="{974B0622-E499-4DB8-A2D8-723F7976C908}" srcOrd="0" destOrd="5" presId="urn:microsoft.com/office/officeart/2005/8/layout/hList2"/>
    <dgm:cxn modelId="{BC90F12F-BB7D-4542-97F3-51F0F7FFF2D8}" type="presOf" srcId="{6FCFF960-6FED-450A-BD78-5CD223A1E397}" destId="{4F061163-B95E-4778-9613-5366B1F3AB62}" srcOrd="0" destOrd="2" presId="urn:microsoft.com/office/officeart/2005/8/layout/hList2"/>
    <dgm:cxn modelId="{D7C1D83E-F8B6-4697-866D-26CA3417A4C2}" srcId="{4822B680-9A7F-4B0C-B090-0569CDBEF506}" destId="{A519375D-C64B-45BC-8162-7254BB7C7772}" srcOrd="2" destOrd="0" parTransId="{2BF06D49-89D2-4DB2-9D52-770EA3AD12BE}" sibTransId="{E99D3196-7A43-4454-9F0F-18073E890B1E}"/>
    <dgm:cxn modelId="{F1BF4B60-F733-4B0F-8530-CFD534C9DEB7}" srcId="{6D4120CB-4B94-4763-82C5-5002AA2DF354}" destId="{85C2DF49-1DE0-44C2-9DB0-7BA043E8C7D5}" srcOrd="3" destOrd="0" parTransId="{793740B6-E906-439F-AB9A-8A1CCBE499DE}" sibTransId="{D743984D-D19F-465F-907B-52F576BE41DE}"/>
    <dgm:cxn modelId="{6F271068-69CD-4D27-88BD-60119C344F98}" type="presOf" srcId="{12061CBD-A490-4B25-A413-96A5425BF4CB}" destId="{2F6F8F0E-6D2D-4C16-9E5F-A4E3BFC674CC}" srcOrd="0" destOrd="0" presId="urn:microsoft.com/office/officeart/2005/8/layout/hList2"/>
    <dgm:cxn modelId="{53AC6B49-63EB-4941-B1A9-D94994DBBEF1}" srcId="{4822B680-9A7F-4B0C-B090-0569CDBEF506}" destId="{20D992D1-3A91-4F7E-A92C-CCFA65CA5707}" srcOrd="3" destOrd="0" parTransId="{8532A65C-7C1B-4E93-A03F-8951C83B7493}" sibTransId="{6DFFC70B-D1DD-4BA5-A846-11FC214A708C}"/>
    <dgm:cxn modelId="{70483A4A-0946-4E96-8363-E55CB76EB8BC}" type="presOf" srcId="{2D6A7B60-D3D5-4B66-BABC-C368A638C402}" destId="{974B0622-E499-4DB8-A2D8-723F7976C908}" srcOrd="0" destOrd="1" presId="urn:microsoft.com/office/officeart/2005/8/layout/hList2"/>
    <dgm:cxn modelId="{395B806E-1BBD-4C0F-A2C0-A0BBEDB77296}" srcId="{12061CBD-A490-4B25-A413-96A5425BF4CB}" destId="{F1D02DB1-ECCF-44D9-B6E9-E836F6145EF0}" srcOrd="2" destOrd="0" parTransId="{9EBF6F6E-990F-4B5B-8C02-A55633D0F001}" sibTransId="{0CD6BDD5-03F2-4463-B761-D7A520E33405}"/>
    <dgm:cxn modelId="{1FA6F272-22C5-4CDC-BB9D-1AAF27912399}" type="presOf" srcId="{9C2F7A0C-9B5B-4A99-8305-F9D0FB6CD59B}" destId="{974B0622-E499-4DB8-A2D8-723F7976C908}" srcOrd="0" destOrd="0" presId="urn:microsoft.com/office/officeart/2005/8/layout/hList2"/>
    <dgm:cxn modelId="{7EA13F73-6117-4E2F-90CD-9DE618B5FE26}" type="presOf" srcId="{98C025AC-3728-4CE4-8E88-5CB795355983}" destId="{974B0622-E499-4DB8-A2D8-723F7976C908}" srcOrd="0" destOrd="3" presId="urn:microsoft.com/office/officeart/2005/8/layout/hList2"/>
    <dgm:cxn modelId="{52ADD975-41FB-42C8-ABDB-51044EB66E50}" srcId="{AB51F569-FB6C-46E8-BBBA-9F26B311A377}" destId="{6D4120CB-4B94-4763-82C5-5002AA2DF354}" srcOrd="2" destOrd="0" parTransId="{515B56C9-2024-4D0B-B0C4-6467CB5F7F16}" sibTransId="{5370D8E5-2EFA-44CC-B19E-71FFA0ABD7F2}"/>
    <dgm:cxn modelId="{C99DDA55-6127-40F6-BDE9-2B1B3104C4DE}" type="presOf" srcId="{3BCD61FD-F92A-47D1-9DB4-BB72C0627B60}" destId="{4F061163-B95E-4778-9613-5366B1F3AB62}" srcOrd="0" destOrd="4" presId="urn:microsoft.com/office/officeart/2005/8/layout/hList2"/>
    <dgm:cxn modelId="{78018787-FB97-477B-9ED8-D220AAA0E366}" srcId="{6D4120CB-4B94-4763-82C5-5002AA2DF354}" destId="{6FCFF960-6FED-450A-BD78-5CD223A1E397}" srcOrd="2" destOrd="0" parTransId="{069B006F-C2A0-4A15-BA32-72C0B8FB46BE}" sibTransId="{741ED353-C7A1-4684-A1DC-21EE72C178CE}"/>
    <dgm:cxn modelId="{B935358F-2370-43CE-862B-F608BBF79054}" type="presOf" srcId="{20D992D1-3A91-4F7E-A92C-CCFA65CA5707}" destId="{C562EBC6-CFDF-4DD9-BDE0-EBA0B90F5A67}" srcOrd="0" destOrd="3" presId="urn:microsoft.com/office/officeart/2005/8/layout/hList2"/>
    <dgm:cxn modelId="{D5AEBA95-C4C8-4BC6-A4C1-918C608237D3}" srcId="{12061CBD-A490-4B25-A413-96A5425BF4CB}" destId="{3FD1F18A-08BC-486F-A858-8D59106B7F7F}" srcOrd="5" destOrd="0" parTransId="{1CC988F1-6C03-4903-A049-4580736A8280}" sibTransId="{B222BCD5-D7EB-4B8D-A850-1A31AC23E351}"/>
    <dgm:cxn modelId="{BBC96998-E705-49B6-A0DA-E4DAB7A2426C}" srcId="{4822B680-9A7F-4B0C-B090-0569CDBEF506}" destId="{321925F4-DB7C-4D6E-92DF-DBE2B32436AD}" srcOrd="0" destOrd="0" parTransId="{AED7EA78-C2C0-49F7-BA83-B7864DC661E2}" sibTransId="{E8C20289-CBE5-49D3-BF0A-8CF609AEDB80}"/>
    <dgm:cxn modelId="{29AA7E98-BDE5-49CC-948A-66ADF8859F6E}" srcId="{12061CBD-A490-4B25-A413-96A5425BF4CB}" destId="{9C2F7A0C-9B5B-4A99-8305-F9D0FB6CD59B}" srcOrd="0" destOrd="0" parTransId="{EFAABE12-8CFC-4C14-A7CD-E82942AFE37D}" sibTransId="{C02B776E-EC61-486C-A108-5184E64EFCDC}"/>
    <dgm:cxn modelId="{4CE80CA0-6AD8-4ED9-BC64-67AC2501397E}" srcId="{12061CBD-A490-4B25-A413-96A5425BF4CB}" destId="{2D6A7B60-D3D5-4B66-BABC-C368A638C402}" srcOrd="1" destOrd="0" parTransId="{D858BB04-720D-44DF-837E-C05F7E6A6C46}" sibTransId="{62B60761-A635-460F-AB4A-2CA1759176B2}"/>
    <dgm:cxn modelId="{6C4560A1-D531-48A1-AE48-15F8DD5FA79A}" type="presOf" srcId="{6CFCDEC8-B423-4258-99AF-768D6E07148F}" destId="{C562EBC6-CFDF-4DD9-BDE0-EBA0B90F5A67}" srcOrd="0" destOrd="4" presId="urn:microsoft.com/office/officeart/2005/8/layout/hList2"/>
    <dgm:cxn modelId="{75BA7AA6-9DEF-45FB-A62A-9749E1978DD5}" type="presOf" srcId="{A519375D-C64B-45BC-8162-7254BB7C7772}" destId="{C562EBC6-CFDF-4DD9-BDE0-EBA0B90F5A67}" srcOrd="0" destOrd="2" presId="urn:microsoft.com/office/officeart/2005/8/layout/hList2"/>
    <dgm:cxn modelId="{A1CA4AA8-FEED-46D2-8A30-F2CEBA4AB1D2}" srcId="{4822B680-9A7F-4B0C-B090-0569CDBEF506}" destId="{6CFCDEC8-B423-4258-99AF-768D6E07148F}" srcOrd="4" destOrd="0" parTransId="{39EA5A79-500D-444C-8288-1DFDFE703E1B}" sibTransId="{6EA9E02D-BB70-44C8-9459-1286BF9CC924}"/>
    <dgm:cxn modelId="{AB24EEAA-DFE8-4100-A008-52A41873A143}" type="presOf" srcId="{85C2DF49-1DE0-44C2-9DB0-7BA043E8C7D5}" destId="{4F061163-B95E-4778-9613-5366B1F3AB62}" srcOrd="0" destOrd="3" presId="urn:microsoft.com/office/officeart/2005/8/layout/hList2"/>
    <dgm:cxn modelId="{7A3F07B3-6B16-4635-9244-C122E4FE49FD}" type="presOf" srcId="{4822B680-9A7F-4B0C-B090-0569CDBEF506}" destId="{0CE1CD16-49C2-459B-8067-5C5E2A8840CF}" srcOrd="0" destOrd="0" presId="urn:microsoft.com/office/officeart/2005/8/layout/hList2"/>
    <dgm:cxn modelId="{E810BEB4-AAA5-4EB0-BE53-A290C8B8EFD6}" srcId="{AB51F569-FB6C-46E8-BBBA-9F26B311A377}" destId="{12061CBD-A490-4B25-A413-96A5425BF4CB}" srcOrd="1" destOrd="0" parTransId="{6C53E3BB-02E0-432D-8EEF-1EAFE56F3F98}" sibTransId="{AC1ECDF0-AFA3-4CD8-BAB0-F6B157D97C79}"/>
    <dgm:cxn modelId="{194BA2BA-11CC-4343-81BF-4BBE546CE2F8}" type="presOf" srcId="{6D4120CB-4B94-4763-82C5-5002AA2DF354}" destId="{469C448E-17CD-4AEC-8724-D66DD35A7379}" srcOrd="0" destOrd="0" presId="urn:microsoft.com/office/officeart/2005/8/layout/hList2"/>
    <dgm:cxn modelId="{221804BB-C787-420C-9C43-78E0B9038214}" srcId="{12061CBD-A490-4B25-A413-96A5425BF4CB}" destId="{EFCF1F30-4A6D-42F5-9AFB-10D1691CB0B2}" srcOrd="4" destOrd="0" parTransId="{2138EC9B-47D5-4266-BAAC-E993A4F39D4E}" sibTransId="{0374231D-1F9A-49D1-A811-78DA3465C9F6}"/>
    <dgm:cxn modelId="{E03B14C5-BB16-462B-9982-AA3A17477505}" srcId="{6D4120CB-4B94-4763-82C5-5002AA2DF354}" destId="{784E7D84-43AC-4EB6-86BF-FA83ABE9E3A4}" srcOrd="0" destOrd="0" parTransId="{D49B939A-C35E-42DB-9F3F-E3979129D256}" sibTransId="{FDDEE16E-CDF7-453C-A6C6-E1B459CAB46F}"/>
    <dgm:cxn modelId="{550CD2CF-07F0-434E-B655-03BD05F8ACC4}" type="presOf" srcId="{F1D02DB1-ECCF-44D9-B6E9-E836F6145EF0}" destId="{974B0622-E499-4DB8-A2D8-723F7976C908}" srcOrd="0" destOrd="2" presId="urn:microsoft.com/office/officeart/2005/8/layout/hList2"/>
    <dgm:cxn modelId="{EEF072DF-8E76-48EB-8F75-DAE639BDAEDC}" type="presOf" srcId="{472216FA-F1B9-483C-B083-25A8E8F53C51}" destId="{C562EBC6-CFDF-4DD9-BDE0-EBA0B90F5A67}" srcOrd="0" destOrd="1" presId="urn:microsoft.com/office/officeart/2005/8/layout/hList2"/>
    <dgm:cxn modelId="{2F51E5E4-9B81-4DB0-AD39-C78FA2BCFDEB}" type="presOf" srcId="{EFCF1F30-4A6D-42F5-9AFB-10D1691CB0B2}" destId="{974B0622-E499-4DB8-A2D8-723F7976C908}" srcOrd="0" destOrd="4" presId="urn:microsoft.com/office/officeart/2005/8/layout/hList2"/>
    <dgm:cxn modelId="{CA5F45E5-21A4-40F1-9063-304448515064}" srcId="{6D4120CB-4B94-4763-82C5-5002AA2DF354}" destId="{3BCD61FD-F92A-47D1-9DB4-BB72C0627B60}" srcOrd="4" destOrd="0" parTransId="{E6B95E51-9968-4070-A9BA-48B0F701A376}" sibTransId="{0BF7BB93-F19C-47DB-9BFF-630616B233B1}"/>
    <dgm:cxn modelId="{005661E8-7D47-48EA-B272-DE7BC09A1F01}" srcId="{12061CBD-A490-4B25-A413-96A5425BF4CB}" destId="{98C025AC-3728-4CE4-8E88-5CB795355983}" srcOrd="3" destOrd="0" parTransId="{1CF94B7B-EB11-4352-87BE-7D111BED45BE}" sibTransId="{1D572036-B693-487E-AC94-567E59FA35E7}"/>
    <dgm:cxn modelId="{CD1A33EF-40ED-4B81-968F-4D392DCFE716}" type="presOf" srcId="{9269C8C8-B35E-47DE-9137-7CD8A95D97C8}" destId="{4F061163-B95E-4778-9613-5366B1F3AB62}" srcOrd="0" destOrd="1" presId="urn:microsoft.com/office/officeart/2005/8/layout/hList2"/>
    <dgm:cxn modelId="{5D5A0DFC-D8AD-4E0B-BCF3-FDAD2B892E73}" srcId="{AB51F569-FB6C-46E8-BBBA-9F26B311A377}" destId="{4822B680-9A7F-4B0C-B090-0569CDBEF506}" srcOrd="0" destOrd="0" parTransId="{76891540-119E-404B-A7DB-14248BFDDC7E}" sibTransId="{163C0B1C-8BCF-47F1-81DE-0AE40402D7AD}"/>
    <dgm:cxn modelId="{BA4F9378-7747-49E6-9899-245F0A36654A}" type="presParOf" srcId="{26D0146A-E952-42A1-873B-5821752DACCA}" destId="{C5CBED96-AFFC-49F3-AF48-A82186ADFFD0}" srcOrd="0" destOrd="0" presId="urn:microsoft.com/office/officeart/2005/8/layout/hList2"/>
    <dgm:cxn modelId="{5C2AA7B5-AC22-40ED-818E-5DA942265688}" type="presParOf" srcId="{C5CBED96-AFFC-49F3-AF48-A82186ADFFD0}" destId="{DF7897E0-C215-4524-B34F-429731609B9A}" srcOrd="0" destOrd="0" presId="urn:microsoft.com/office/officeart/2005/8/layout/hList2"/>
    <dgm:cxn modelId="{09824620-72DF-4B4B-A028-2C96E8D0EA48}" type="presParOf" srcId="{C5CBED96-AFFC-49F3-AF48-A82186ADFFD0}" destId="{C562EBC6-CFDF-4DD9-BDE0-EBA0B90F5A67}" srcOrd="1" destOrd="0" presId="urn:microsoft.com/office/officeart/2005/8/layout/hList2"/>
    <dgm:cxn modelId="{B7DA3277-77A7-4B15-BF61-E372DA495049}" type="presParOf" srcId="{C5CBED96-AFFC-49F3-AF48-A82186ADFFD0}" destId="{0CE1CD16-49C2-459B-8067-5C5E2A8840CF}" srcOrd="2" destOrd="0" presId="urn:microsoft.com/office/officeart/2005/8/layout/hList2"/>
    <dgm:cxn modelId="{4FA9D103-5A05-4286-982B-D52F408117A3}" type="presParOf" srcId="{26D0146A-E952-42A1-873B-5821752DACCA}" destId="{651AEF02-A237-4448-A5EF-6F61B4AE559B}" srcOrd="1" destOrd="0" presId="urn:microsoft.com/office/officeart/2005/8/layout/hList2"/>
    <dgm:cxn modelId="{08790FD3-45A0-4A9E-AF01-D1FFD041F56D}" type="presParOf" srcId="{26D0146A-E952-42A1-873B-5821752DACCA}" destId="{E98AFA0D-9D37-4ADA-BEE7-D6C8C66537E9}" srcOrd="2" destOrd="0" presId="urn:microsoft.com/office/officeart/2005/8/layout/hList2"/>
    <dgm:cxn modelId="{B34E64D5-B424-4CBE-94BA-9069FA0E20CE}" type="presParOf" srcId="{E98AFA0D-9D37-4ADA-BEE7-D6C8C66537E9}" destId="{7ABEE249-BD2D-4A98-B996-7B2FF50A4921}" srcOrd="0" destOrd="0" presId="urn:microsoft.com/office/officeart/2005/8/layout/hList2"/>
    <dgm:cxn modelId="{A0C31FC8-A5CA-4969-A0CC-E72AB595C0FB}" type="presParOf" srcId="{E98AFA0D-9D37-4ADA-BEE7-D6C8C66537E9}" destId="{974B0622-E499-4DB8-A2D8-723F7976C908}" srcOrd="1" destOrd="0" presId="urn:microsoft.com/office/officeart/2005/8/layout/hList2"/>
    <dgm:cxn modelId="{FA9B5FAA-D493-45DA-8066-0DFFE5B919A7}" type="presParOf" srcId="{E98AFA0D-9D37-4ADA-BEE7-D6C8C66537E9}" destId="{2F6F8F0E-6D2D-4C16-9E5F-A4E3BFC674CC}" srcOrd="2" destOrd="0" presId="urn:microsoft.com/office/officeart/2005/8/layout/hList2"/>
    <dgm:cxn modelId="{3988481D-6072-491E-99CA-51B7339B5A98}" type="presParOf" srcId="{26D0146A-E952-42A1-873B-5821752DACCA}" destId="{5D0C0E51-495B-4978-8C3F-3FC612BD3A27}" srcOrd="3" destOrd="0" presId="urn:microsoft.com/office/officeart/2005/8/layout/hList2"/>
    <dgm:cxn modelId="{5CCD75E7-190E-42DC-A93B-D84F7127C854}" type="presParOf" srcId="{26D0146A-E952-42A1-873B-5821752DACCA}" destId="{F336C4CA-9B2A-4D22-8CAA-C9DD2BA6598D}" srcOrd="4" destOrd="0" presId="urn:microsoft.com/office/officeart/2005/8/layout/hList2"/>
    <dgm:cxn modelId="{3796DAA4-7BD8-4003-AE4B-90BC2C8A5F71}" type="presParOf" srcId="{F336C4CA-9B2A-4D22-8CAA-C9DD2BA6598D}" destId="{C1A975FE-4D97-4656-8389-E7D20F403460}" srcOrd="0" destOrd="0" presId="urn:microsoft.com/office/officeart/2005/8/layout/hList2"/>
    <dgm:cxn modelId="{1BCB6005-ED53-4483-93B3-ED03BB440E15}" type="presParOf" srcId="{F336C4CA-9B2A-4D22-8CAA-C9DD2BA6598D}" destId="{4F061163-B95E-4778-9613-5366B1F3AB62}" srcOrd="1" destOrd="0" presId="urn:microsoft.com/office/officeart/2005/8/layout/hList2"/>
    <dgm:cxn modelId="{DB68D921-F110-4C91-B91C-97925C945F65}" type="presParOf" srcId="{F336C4CA-9B2A-4D22-8CAA-C9DD2BA6598D}" destId="{469C448E-17CD-4AEC-8724-D66DD35A7379}" srcOrd="2" destOrd="0" presId="urn:microsoft.com/office/officeart/2005/8/layout/h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131CBFF-4289-4972-A1D1-C088F83C78C2}" type="doc">
      <dgm:prSet loTypeId="urn:microsoft.com/office/officeart/2005/8/layout/h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DEF17EF-11AD-4E33-8CF6-8C6B0771FC9D}">
      <dgm:prSet phldrT="[Text]" custT="1"/>
      <dgm:spPr>
        <a:solidFill>
          <a:schemeClr val="tx1">
            <a:lumMod val="20000"/>
            <a:lumOff val="80000"/>
          </a:schemeClr>
        </a:solidFill>
      </dgm:spPr>
      <dgm:t>
        <a:bodyPr/>
        <a:lstStyle/>
        <a:p>
          <a:pPr>
            <a:buNone/>
          </a:pPr>
          <a:r>
            <a:rPr lang="en-US" sz="1800" b="1" dirty="0">
              <a:solidFill>
                <a:schemeClr val="bg2"/>
              </a:solidFill>
            </a:rPr>
            <a:t>Things we will do</a:t>
          </a:r>
        </a:p>
      </dgm:t>
    </dgm:pt>
    <dgm:pt modelId="{6DA4BDF7-775E-406E-8B30-9AB2D2A94BA9}" type="parTrans" cxnId="{097C9F78-1C2B-4263-BB3C-4D8F15ED1D91}">
      <dgm:prSet/>
      <dgm:spPr/>
      <dgm:t>
        <a:bodyPr/>
        <a:lstStyle/>
        <a:p>
          <a:endParaRPr lang="en-US"/>
        </a:p>
      </dgm:t>
    </dgm:pt>
    <dgm:pt modelId="{A69A7E88-95D8-4F7E-BEC7-A1ED57FC8C10}" type="sibTrans" cxnId="{097C9F78-1C2B-4263-BB3C-4D8F15ED1D91}">
      <dgm:prSet/>
      <dgm:spPr/>
      <dgm:t>
        <a:bodyPr/>
        <a:lstStyle/>
        <a:p>
          <a:endParaRPr lang="en-US"/>
        </a:p>
      </dgm:t>
    </dgm:pt>
    <dgm:pt modelId="{2892FED2-70DE-4920-9E09-8F561E95D0C0}">
      <dgm:prSet phldrT="[Text]"/>
      <dgm:spPr>
        <a:solidFill>
          <a:schemeClr val="tx1">
            <a:lumMod val="20000"/>
            <a:lumOff val="80000"/>
          </a:schemeClr>
        </a:solidFill>
      </dgm:spPr>
      <dgm:t>
        <a:bodyPr/>
        <a:lstStyle/>
        <a:p>
          <a:pPr>
            <a:buNone/>
          </a:pPr>
          <a:r>
            <a:rPr lang="en-US" b="1" dirty="0">
              <a:solidFill>
                <a:schemeClr val="bg2"/>
              </a:solidFill>
            </a:rPr>
            <a:t>Milestones</a:t>
          </a:r>
        </a:p>
      </dgm:t>
    </dgm:pt>
    <dgm:pt modelId="{A5C803E7-3573-4078-9E75-D45BA758F0C2}" type="parTrans" cxnId="{83C0894D-368F-46F4-9348-96E642B2346A}">
      <dgm:prSet/>
      <dgm:spPr/>
      <dgm:t>
        <a:bodyPr/>
        <a:lstStyle/>
        <a:p>
          <a:endParaRPr lang="en-US"/>
        </a:p>
      </dgm:t>
    </dgm:pt>
    <dgm:pt modelId="{1C0A2B0D-D884-439A-96D6-7223A481B1EC}" type="sibTrans" cxnId="{83C0894D-368F-46F4-9348-96E642B2346A}">
      <dgm:prSet/>
      <dgm:spPr/>
      <dgm:t>
        <a:bodyPr/>
        <a:lstStyle/>
        <a:p>
          <a:endParaRPr lang="en-US"/>
        </a:p>
      </dgm:t>
    </dgm:pt>
    <dgm:pt modelId="{A1DF27DB-9CB5-46C2-AE06-83352858C212}">
      <dgm:prSet phldrT="[Text]"/>
      <dgm:spPr>
        <a:solidFill>
          <a:schemeClr val="tx1">
            <a:lumMod val="20000"/>
            <a:lumOff val="80000"/>
          </a:schemeClr>
        </a:solidFill>
      </dgm:spPr>
      <dgm:t>
        <a:bodyPr/>
        <a:lstStyle/>
        <a:p>
          <a:r>
            <a:rPr lang="en-US" dirty="0">
              <a:solidFill>
                <a:schemeClr val="bg2"/>
              </a:solidFill>
            </a:rPr>
            <a:t>2000 artists within 1 year</a:t>
          </a:r>
        </a:p>
      </dgm:t>
    </dgm:pt>
    <dgm:pt modelId="{2E71BC2B-2C7C-4D09-8F8D-7693A055B406}" type="parTrans" cxnId="{ADDFDE93-EE18-4840-8DFB-150843DCA586}">
      <dgm:prSet/>
      <dgm:spPr/>
      <dgm:t>
        <a:bodyPr/>
        <a:lstStyle/>
        <a:p>
          <a:endParaRPr lang="en-US"/>
        </a:p>
      </dgm:t>
    </dgm:pt>
    <dgm:pt modelId="{BFB11E22-F71A-47D9-95BD-ED99E2EF1C0C}" type="sibTrans" cxnId="{ADDFDE93-EE18-4840-8DFB-150843DCA586}">
      <dgm:prSet/>
      <dgm:spPr/>
      <dgm:t>
        <a:bodyPr/>
        <a:lstStyle/>
        <a:p>
          <a:endParaRPr lang="en-US"/>
        </a:p>
      </dgm:t>
    </dgm:pt>
    <dgm:pt modelId="{DF2C7DC9-DC13-4122-9B57-AA851EB140C4}">
      <dgm:prSet phldrT="[Text]" custT="1"/>
      <dgm:spPr>
        <a:solidFill>
          <a:schemeClr val="tx1">
            <a:lumMod val="20000"/>
            <a:lumOff val="80000"/>
          </a:schemeClr>
        </a:solidFill>
      </dgm:spPr>
      <dgm:t>
        <a:bodyPr/>
        <a:lstStyle/>
        <a:p>
          <a:r>
            <a:rPr lang="en-US" sz="1800" dirty="0">
              <a:solidFill>
                <a:schemeClr val="bg2"/>
              </a:solidFill>
            </a:rPr>
            <a:t>Promotional Events</a:t>
          </a:r>
        </a:p>
      </dgm:t>
    </dgm:pt>
    <dgm:pt modelId="{AEF3D583-2982-4B98-B01A-250E535EBC9F}" type="parTrans" cxnId="{1680099E-246C-408E-9A2B-592F4AB63ABA}">
      <dgm:prSet/>
      <dgm:spPr/>
      <dgm:t>
        <a:bodyPr/>
        <a:lstStyle/>
        <a:p>
          <a:endParaRPr lang="en-US"/>
        </a:p>
      </dgm:t>
    </dgm:pt>
    <dgm:pt modelId="{DA377FA0-8CCC-4899-900E-61FB3188839F}" type="sibTrans" cxnId="{1680099E-246C-408E-9A2B-592F4AB63ABA}">
      <dgm:prSet/>
      <dgm:spPr/>
      <dgm:t>
        <a:bodyPr/>
        <a:lstStyle/>
        <a:p>
          <a:endParaRPr lang="en-US"/>
        </a:p>
      </dgm:t>
    </dgm:pt>
    <dgm:pt modelId="{EC0D84CB-FFBC-4506-9CD2-9F0E1F5005E3}">
      <dgm:prSet phldrT="[Text]" custT="1"/>
      <dgm:spPr>
        <a:solidFill>
          <a:schemeClr val="tx1">
            <a:lumMod val="20000"/>
            <a:lumOff val="80000"/>
          </a:schemeClr>
        </a:solidFill>
      </dgm:spPr>
      <dgm:t>
        <a:bodyPr/>
        <a:lstStyle/>
        <a:p>
          <a:r>
            <a:rPr lang="en-US" sz="1800" dirty="0">
              <a:solidFill>
                <a:schemeClr val="bg2"/>
              </a:solidFill>
            </a:rPr>
            <a:t>Social platform with mobile app</a:t>
          </a:r>
        </a:p>
      </dgm:t>
    </dgm:pt>
    <dgm:pt modelId="{5D38849A-51A6-414C-BB94-A75376D50905}" type="parTrans" cxnId="{95E8BBF1-B919-43F2-91B2-0C8A06CDA7EF}">
      <dgm:prSet/>
      <dgm:spPr/>
      <dgm:t>
        <a:bodyPr/>
        <a:lstStyle/>
        <a:p>
          <a:endParaRPr lang="en-US"/>
        </a:p>
      </dgm:t>
    </dgm:pt>
    <dgm:pt modelId="{3299C4BB-2BB6-4054-AD74-FA4B6F716D0E}" type="sibTrans" cxnId="{95E8BBF1-B919-43F2-91B2-0C8A06CDA7EF}">
      <dgm:prSet/>
      <dgm:spPr/>
      <dgm:t>
        <a:bodyPr/>
        <a:lstStyle/>
        <a:p>
          <a:endParaRPr lang="en-US"/>
        </a:p>
      </dgm:t>
    </dgm:pt>
    <dgm:pt modelId="{798F1840-0D12-422D-AB2B-9E0C29E845BF}">
      <dgm:prSet phldrT="[Text]" custT="1"/>
      <dgm:spPr>
        <a:solidFill>
          <a:schemeClr val="tx1">
            <a:lumMod val="20000"/>
            <a:lumOff val="80000"/>
          </a:schemeClr>
        </a:solidFill>
      </dgm:spPr>
      <dgm:t>
        <a:bodyPr/>
        <a:lstStyle/>
        <a:p>
          <a:pPr>
            <a:buNone/>
          </a:pPr>
          <a:endParaRPr lang="en-US" sz="1800" b="1" dirty="0">
            <a:solidFill>
              <a:schemeClr val="bg2"/>
            </a:solidFill>
          </a:endParaRPr>
        </a:p>
      </dgm:t>
    </dgm:pt>
    <dgm:pt modelId="{C9EC893F-3AF4-4D30-9539-8E4722017731}" type="parTrans" cxnId="{1D45924E-FD49-40CE-BA07-A6A43FBA58A7}">
      <dgm:prSet/>
      <dgm:spPr/>
      <dgm:t>
        <a:bodyPr/>
        <a:lstStyle/>
        <a:p>
          <a:endParaRPr lang="en-US"/>
        </a:p>
      </dgm:t>
    </dgm:pt>
    <dgm:pt modelId="{7CD7AB4C-5440-4E1E-BB3C-7263BD98BCB9}" type="sibTrans" cxnId="{1D45924E-FD49-40CE-BA07-A6A43FBA58A7}">
      <dgm:prSet/>
      <dgm:spPr/>
      <dgm:t>
        <a:bodyPr/>
        <a:lstStyle/>
        <a:p>
          <a:endParaRPr lang="en-US"/>
        </a:p>
      </dgm:t>
    </dgm:pt>
    <dgm:pt modelId="{727E6EFD-B74C-423B-8879-04A73E6E3049}">
      <dgm:prSet phldrT="[Text]"/>
      <dgm:spPr>
        <a:solidFill>
          <a:schemeClr val="tx1">
            <a:lumMod val="20000"/>
            <a:lumOff val="80000"/>
          </a:schemeClr>
        </a:solidFill>
      </dgm:spPr>
      <dgm:t>
        <a:bodyPr/>
        <a:lstStyle/>
        <a:p>
          <a:r>
            <a:rPr lang="en-US" dirty="0">
              <a:solidFill>
                <a:schemeClr val="bg2"/>
              </a:solidFill>
            </a:rPr>
            <a:t>6 major cities</a:t>
          </a:r>
        </a:p>
      </dgm:t>
    </dgm:pt>
    <dgm:pt modelId="{959FBA7B-5248-491A-AA55-BA16CC7D1A73}" type="parTrans" cxnId="{DC9B0E43-9249-4C77-82AF-F1613FF65543}">
      <dgm:prSet/>
      <dgm:spPr/>
      <dgm:t>
        <a:bodyPr/>
        <a:lstStyle/>
        <a:p>
          <a:endParaRPr lang="en-US"/>
        </a:p>
      </dgm:t>
    </dgm:pt>
    <dgm:pt modelId="{BAB9135C-3E93-4209-835A-6EF9EC1570B3}" type="sibTrans" cxnId="{DC9B0E43-9249-4C77-82AF-F1613FF65543}">
      <dgm:prSet/>
      <dgm:spPr/>
      <dgm:t>
        <a:bodyPr/>
        <a:lstStyle/>
        <a:p>
          <a:endParaRPr lang="en-US"/>
        </a:p>
      </dgm:t>
    </dgm:pt>
    <dgm:pt modelId="{111526CF-3393-4E54-B1D2-D4D78213651A}">
      <dgm:prSet phldrT="[Text]"/>
      <dgm:spPr>
        <a:solidFill>
          <a:schemeClr val="tx1">
            <a:lumMod val="20000"/>
            <a:lumOff val="80000"/>
          </a:schemeClr>
        </a:solidFill>
      </dgm:spPr>
      <dgm:t>
        <a:bodyPr/>
        <a:lstStyle/>
        <a:p>
          <a:r>
            <a:rPr lang="en-US" dirty="0">
              <a:solidFill>
                <a:schemeClr val="bg2"/>
              </a:solidFill>
            </a:rPr>
            <a:t>Partnership with 100+ colleges</a:t>
          </a:r>
        </a:p>
      </dgm:t>
    </dgm:pt>
    <dgm:pt modelId="{07969C12-1FBE-491E-9674-4B032729717D}" type="parTrans" cxnId="{9CE1E7EB-2FB6-4D7C-9184-D346B5912791}">
      <dgm:prSet/>
      <dgm:spPr/>
      <dgm:t>
        <a:bodyPr/>
        <a:lstStyle/>
        <a:p>
          <a:endParaRPr lang="en-US"/>
        </a:p>
      </dgm:t>
    </dgm:pt>
    <dgm:pt modelId="{DD709AF5-8A46-4B91-93CB-9D3C58F3C14A}" type="sibTrans" cxnId="{9CE1E7EB-2FB6-4D7C-9184-D346B5912791}">
      <dgm:prSet/>
      <dgm:spPr/>
      <dgm:t>
        <a:bodyPr/>
        <a:lstStyle/>
        <a:p>
          <a:endParaRPr lang="en-US"/>
        </a:p>
      </dgm:t>
    </dgm:pt>
    <dgm:pt modelId="{75C05C05-4936-4F38-94FE-9C98C63A430A}">
      <dgm:prSet phldrT="[Text]" phldr="1"/>
      <dgm:spPr/>
      <dgm:t>
        <a:bodyPr/>
        <a:lstStyle/>
        <a:p>
          <a:endParaRPr lang="en-US" dirty="0">
            <a:solidFill>
              <a:schemeClr val="bg1"/>
            </a:solidFill>
          </a:endParaRPr>
        </a:p>
      </dgm:t>
    </dgm:pt>
    <dgm:pt modelId="{DD68AE6C-7175-4644-8CE3-BCE131CB5D89}" type="sibTrans" cxnId="{8432FA78-447F-457F-9318-BE8B2E32BEAD}">
      <dgm:prSet/>
      <dgm:spPr/>
      <dgm:t>
        <a:bodyPr/>
        <a:lstStyle/>
        <a:p>
          <a:endParaRPr lang="en-US"/>
        </a:p>
      </dgm:t>
    </dgm:pt>
    <dgm:pt modelId="{7AF3DC09-2FE7-484F-881C-98EC8E0FCBDA}" type="parTrans" cxnId="{8432FA78-447F-457F-9318-BE8B2E32BEAD}">
      <dgm:prSet/>
      <dgm:spPr/>
      <dgm:t>
        <a:bodyPr/>
        <a:lstStyle/>
        <a:p>
          <a:endParaRPr lang="en-US"/>
        </a:p>
      </dgm:t>
    </dgm:pt>
    <dgm:pt modelId="{208B8605-8F36-4F8E-8011-71934938FF9E}">
      <dgm:prSet phldrT="[Text]" phldr="1"/>
      <dgm:spPr/>
      <dgm:t>
        <a:bodyPr/>
        <a:lstStyle/>
        <a:p>
          <a:endParaRPr lang="en-US" dirty="0">
            <a:solidFill>
              <a:schemeClr val="bg1"/>
            </a:solidFill>
          </a:endParaRPr>
        </a:p>
      </dgm:t>
    </dgm:pt>
    <dgm:pt modelId="{132C7A43-5186-4361-8E6D-877853E32C34}" type="sibTrans" cxnId="{76DED0F4-3207-422E-A718-67247D3114E2}">
      <dgm:prSet/>
      <dgm:spPr/>
      <dgm:t>
        <a:bodyPr/>
        <a:lstStyle/>
        <a:p>
          <a:endParaRPr lang="en-US"/>
        </a:p>
      </dgm:t>
    </dgm:pt>
    <dgm:pt modelId="{44BFBB3E-3E1C-43E9-9747-1D058E5FDD24}" type="parTrans" cxnId="{76DED0F4-3207-422E-A718-67247D3114E2}">
      <dgm:prSet/>
      <dgm:spPr/>
      <dgm:t>
        <a:bodyPr/>
        <a:lstStyle/>
        <a:p>
          <a:endParaRPr lang="en-US"/>
        </a:p>
      </dgm:t>
    </dgm:pt>
    <dgm:pt modelId="{64128755-1118-4559-9FEC-0F1AA4E552D9}">
      <dgm:prSet phldrT="[Text]" phldr="1"/>
      <dgm:spPr/>
      <dgm:t>
        <a:bodyPr/>
        <a:lstStyle/>
        <a:p>
          <a:endParaRPr lang="en-US" dirty="0">
            <a:solidFill>
              <a:schemeClr val="bg1"/>
            </a:solidFill>
          </a:endParaRPr>
        </a:p>
      </dgm:t>
    </dgm:pt>
    <dgm:pt modelId="{350A420F-30D5-4F01-81A3-E84E581757CD}" type="sibTrans" cxnId="{94B53ED6-4E5E-446A-8882-AA7318FBF3EC}">
      <dgm:prSet/>
      <dgm:spPr/>
      <dgm:t>
        <a:bodyPr/>
        <a:lstStyle/>
        <a:p>
          <a:endParaRPr lang="en-US"/>
        </a:p>
      </dgm:t>
    </dgm:pt>
    <dgm:pt modelId="{08DBEA98-DA39-4CAA-80D6-646844880789}" type="parTrans" cxnId="{94B53ED6-4E5E-446A-8882-AA7318FBF3EC}">
      <dgm:prSet/>
      <dgm:spPr/>
      <dgm:t>
        <a:bodyPr/>
        <a:lstStyle/>
        <a:p>
          <a:endParaRPr lang="en-US"/>
        </a:p>
      </dgm:t>
    </dgm:pt>
    <dgm:pt modelId="{015C58D1-7FD6-4750-82D0-9324D55593D2}">
      <dgm:prSet phldrT="[Text]"/>
      <dgm:spPr>
        <a:solidFill>
          <a:schemeClr val="tx1">
            <a:lumMod val="20000"/>
            <a:lumOff val="80000"/>
          </a:schemeClr>
        </a:solidFill>
      </dgm:spPr>
      <dgm:t>
        <a:bodyPr anchor="ctr"/>
        <a:lstStyle/>
        <a:p>
          <a:pPr algn="l">
            <a:lnSpc>
              <a:spcPct val="100000"/>
            </a:lnSpc>
            <a:buNone/>
          </a:pPr>
          <a:r>
            <a:rPr lang="en-US" b="1" dirty="0">
              <a:solidFill>
                <a:schemeClr val="bg2"/>
              </a:solidFill>
            </a:rPr>
            <a:t>	     25 lakhs</a:t>
          </a:r>
        </a:p>
      </dgm:t>
    </dgm:pt>
    <dgm:pt modelId="{935F6E5F-06B6-472E-9B09-105904976F8D}" type="parTrans" cxnId="{3232A0AB-2447-45FD-A4B2-D2BE26942E83}">
      <dgm:prSet/>
      <dgm:spPr/>
      <dgm:t>
        <a:bodyPr/>
        <a:lstStyle/>
        <a:p>
          <a:endParaRPr lang="en-US"/>
        </a:p>
      </dgm:t>
    </dgm:pt>
    <dgm:pt modelId="{F91D5850-E5B0-4716-BB82-0D890D400865}" type="sibTrans" cxnId="{3232A0AB-2447-45FD-A4B2-D2BE26942E83}">
      <dgm:prSet/>
      <dgm:spPr/>
      <dgm:t>
        <a:bodyPr/>
        <a:lstStyle/>
        <a:p>
          <a:endParaRPr lang="en-US"/>
        </a:p>
      </dgm:t>
    </dgm:pt>
    <dgm:pt modelId="{734EBD76-85C3-4B2F-B22C-EAC81C89BC98}">
      <dgm:prSet phldrT="[Text]" custT="1"/>
      <dgm:spPr>
        <a:solidFill>
          <a:schemeClr val="tx1">
            <a:lumMod val="20000"/>
            <a:lumOff val="80000"/>
          </a:schemeClr>
        </a:solidFill>
      </dgm:spPr>
      <dgm:t>
        <a:bodyPr/>
        <a:lstStyle/>
        <a:p>
          <a:endParaRPr lang="en-US" sz="1800" dirty="0">
            <a:solidFill>
              <a:schemeClr val="bg2"/>
            </a:solidFill>
          </a:endParaRPr>
        </a:p>
      </dgm:t>
    </dgm:pt>
    <dgm:pt modelId="{C58F8049-9A6E-4569-BA5F-85DD135B9017}" type="parTrans" cxnId="{2838FEC9-7CD6-4C9A-A279-06624ECC69FB}">
      <dgm:prSet/>
      <dgm:spPr/>
      <dgm:t>
        <a:bodyPr/>
        <a:lstStyle/>
        <a:p>
          <a:endParaRPr lang="en-US"/>
        </a:p>
      </dgm:t>
    </dgm:pt>
    <dgm:pt modelId="{6BA20884-16F4-4A45-8BD5-B4A62BED843C}" type="sibTrans" cxnId="{2838FEC9-7CD6-4C9A-A279-06624ECC69FB}">
      <dgm:prSet/>
      <dgm:spPr/>
      <dgm:t>
        <a:bodyPr/>
        <a:lstStyle/>
        <a:p>
          <a:endParaRPr lang="en-US"/>
        </a:p>
      </dgm:t>
    </dgm:pt>
    <dgm:pt modelId="{2F1C7EEF-0CD9-4B8E-890A-019654732E37}">
      <dgm:prSet phldrT="[Text]" custT="1"/>
      <dgm:spPr>
        <a:solidFill>
          <a:schemeClr val="tx1">
            <a:lumMod val="20000"/>
            <a:lumOff val="80000"/>
          </a:schemeClr>
        </a:solidFill>
      </dgm:spPr>
      <dgm:t>
        <a:bodyPr/>
        <a:lstStyle/>
        <a:p>
          <a:r>
            <a:rPr lang="en-US" sz="1800" dirty="0">
              <a:solidFill>
                <a:schemeClr val="bg2"/>
              </a:solidFill>
            </a:rPr>
            <a:t>Marketing and branding</a:t>
          </a:r>
        </a:p>
      </dgm:t>
    </dgm:pt>
    <dgm:pt modelId="{0F2A2E17-98DA-471F-BC15-2B9B5827652C}" type="parTrans" cxnId="{4F209B7B-31DF-435E-9065-54F50E6B43ED}">
      <dgm:prSet/>
      <dgm:spPr/>
      <dgm:t>
        <a:bodyPr/>
        <a:lstStyle/>
        <a:p>
          <a:endParaRPr lang="en-US"/>
        </a:p>
      </dgm:t>
    </dgm:pt>
    <dgm:pt modelId="{10E823B9-0536-4FD2-AA13-823B81726BD2}" type="sibTrans" cxnId="{4F209B7B-31DF-435E-9065-54F50E6B43ED}">
      <dgm:prSet/>
      <dgm:spPr/>
      <dgm:t>
        <a:bodyPr/>
        <a:lstStyle/>
        <a:p>
          <a:endParaRPr lang="en-US"/>
        </a:p>
      </dgm:t>
    </dgm:pt>
    <dgm:pt modelId="{E8576AD9-86DE-4D11-90C7-ACA727136A6D}">
      <dgm:prSet phldrT="[Text]"/>
      <dgm:spPr>
        <a:solidFill>
          <a:schemeClr val="tx1">
            <a:lumMod val="20000"/>
            <a:lumOff val="80000"/>
          </a:schemeClr>
        </a:solidFill>
      </dgm:spPr>
      <dgm:t>
        <a:bodyPr/>
        <a:lstStyle/>
        <a:p>
          <a:pPr>
            <a:buNone/>
          </a:pPr>
          <a:endParaRPr lang="en-US" b="1" dirty="0">
            <a:solidFill>
              <a:schemeClr val="bg2"/>
            </a:solidFill>
          </a:endParaRPr>
        </a:p>
      </dgm:t>
    </dgm:pt>
    <dgm:pt modelId="{81D6FB97-CFA2-48D2-9E82-8701A645DD13}" type="parTrans" cxnId="{02053FED-38ED-4342-8590-7E64551D9A38}">
      <dgm:prSet/>
      <dgm:spPr/>
      <dgm:t>
        <a:bodyPr/>
        <a:lstStyle/>
        <a:p>
          <a:endParaRPr lang="en-US"/>
        </a:p>
      </dgm:t>
    </dgm:pt>
    <dgm:pt modelId="{AC45A348-21A7-4229-92E9-F5A2B52AA771}" type="sibTrans" cxnId="{02053FED-38ED-4342-8590-7E64551D9A38}">
      <dgm:prSet/>
      <dgm:spPr/>
      <dgm:t>
        <a:bodyPr/>
        <a:lstStyle/>
        <a:p>
          <a:endParaRPr lang="en-US"/>
        </a:p>
      </dgm:t>
    </dgm:pt>
    <dgm:pt modelId="{0787F810-D26E-4FC4-840B-FEFF005BBA22}">
      <dgm:prSet phldrT="[Text]"/>
      <dgm:spPr>
        <a:solidFill>
          <a:schemeClr val="tx1">
            <a:lumMod val="20000"/>
            <a:lumOff val="80000"/>
          </a:schemeClr>
        </a:solidFill>
      </dgm:spPr>
      <dgm:t>
        <a:bodyPr anchor="ctr"/>
        <a:lstStyle/>
        <a:p>
          <a:pPr algn="ctr">
            <a:lnSpc>
              <a:spcPct val="100000"/>
            </a:lnSpc>
            <a:buNone/>
          </a:pPr>
          <a:r>
            <a:rPr lang="en-US" b="1" dirty="0">
              <a:solidFill>
                <a:schemeClr val="bg2"/>
              </a:solidFill>
            </a:rPr>
            <a:t>over 2 years</a:t>
          </a:r>
        </a:p>
      </dgm:t>
    </dgm:pt>
    <dgm:pt modelId="{9B162A55-32CF-47FA-8C1B-21BE7889FCBD}" type="sibTrans" cxnId="{832D8B00-6AA9-4DC5-A4D3-096CDDB98322}">
      <dgm:prSet/>
      <dgm:spPr/>
      <dgm:t>
        <a:bodyPr/>
        <a:lstStyle/>
        <a:p>
          <a:endParaRPr lang="en-US"/>
        </a:p>
      </dgm:t>
    </dgm:pt>
    <dgm:pt modelId="{0C7243CC-6521-47F2-8C6C-E4F419112F35}" type="parTrans" cxnId="{832D8B00-6AA9-4DC5-A4D3-096CDDB98322}">
      <dgm:prSet/>
      <dgm:spPr/>
      <dgm:t>
        <a:bodyPr/>
        <a:lstStyle/>
        <a:p>
          <a:endParaRPr lang="en-US"/>
        </a:p>
      </dgm:t>
    </dgm:pt>
    <dgm:pt modelId="{5DC3337C-869F-4DCD-83B8-ACE1EE1FC2DF}">
      <dgm:prSet phldrT="[Text]"/>
      <dgm:spPr>
        <a:solidFill>
          <a:schemeClr val="tx1">
            <a:lumMod val="20000"/>
            <a:lumOff val="80000"/>
          </a:schemeClr>
        </a:solidFill>
      </dgm:spPr>
      <dgm:t>
        <a:bodyPr/>
        <a:lstStyle/>
        <a:p>
          <a:r>
            <a:rPr lang="en-US" dirty="0">
              <a:solidFill>
                <a:schemeClr val="bg2"/>
              </a:solidFill>
            </a:rPr>
            <a:t>1500+ gigs for artists.</a:t>
          </a:r>
        </a:p>
      </dgm:t>
    </dgm:pt>
    <dgm:pt modelId="{237C596D-BA6D-4C97-9212-5E74C0B7AEED}" type="sibTrans" cxnId="{B8D145C2-07F9-49E4-A467-7AF2B5CC15D9}">
      <dgm:prSet/>
      <dgm:spPr/>
      <dgm:t>
        <a:bodyPr/>
        <a:lstStyle/>
        <a:p>
          <a:endParaRPr lang="en-US"/>
        </a:p>
      </dgm:t>
    </dgm:pt>
    <dgm:pt modelId="{F3A8ADB8-86AF-44F6-9252-A15900192129}" type="parTrans" cxnId="{B8D145C2-07F9-49E4-A467-7AF2B5CC15D9}">
      <dgm:prSet/>
      <dgm:spPr/>
      <dgm:t>
        <a:bodyPr/>
        <a:lstStyle/>
        <a:p>
          <a:endParaRPr lang="en-US"/>
        </a:p>
      </dgm:t>
    </dgm:pt>
    <dgm:pt modelId="{C645E29E-AD41-4A4F-8C4B-DB950D35E10F}" type="pres">
      <dgm:prSet presAssocID="{D131CBFF-4289-4972-A1D1-C088F83C78C2}" presName="linearFlow" presStyleCnt="0">
        <dgm:presLayoutVars>
          <dgm:dir/>
          <dgm:animLvl val="lvl"/>
          <dgm:resizeHandles/>
        </dgm:presLayoutVars>
      </dgm:prSet>
      <dgm:spPr/>
    </dgm:pt>
    <dgm:pt modelId="{B224EA74-5C1E-4997-8026-3D0A65401295}" type="pres">
      <dgm:prSet presAssocID="{75C05C05-4936-4F38-94FE-9C98C63A430A}" presName="compositeNode" presStyleCnt="0">
        <dgm:presLayoutVars>
          <dgm:bulletEnabled val="1"/>
        </dgm:presLayoutVars>
      </dgm:prSet>
      <dgm:spPr/>
    </dgm:pt>
    <dgm:pt modelId="{3D2C2C96-23AC-4C1D-8FBC-56CD3E469AB9}" type="pres">
      <dgm:prSet presAssocID="{75C05C05-4936-4F38-94FE-9C98C63A430A}" presName="image" presStyleLbl="fgImgPlace1" presStyleIdx="0" presStyleCnt="3" custLinFactNeighborX="18605" custLinFactNeighborY="-1641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60126455-12C5-468C-81FD-2204F7BA6379}" type="pres">
      <dgm:prSet presAssocID="{75C05C05-4936-4F38-94FE-9C98C63A430A}" presName="childNode" presStyleLbl="node1" presStyleIdx="0" presStyleCnt="3" custLinFactNeighborX="9668" custLinFactNeighborY="-4206">
        <dgm:presLayoutVars>
          <dgm:bulletEnabled val="1"/>
        </dgm:presLayoutVars>
      </dgm:prSet>
      <dgm:spPr/>
    </dgm:pt>
    <dgm:pt modelId="{32547BFF-2BF9-4F07-B146-D26B8B532D80}" type="pres">
      <dgm:prSet presAssocID="{75C05C05-4936-4F38-94FE-9C98C63A430A}" presName="parentNode" presStyleLbl="revTx" presStyleIdx="0" presStyleCnt="3" custAng="5400000" custLinFactX="425264" custLinFactNeighborX="500000" custLinFactNeighborY="-87704">
        <dgm:presLayoutVars>
          <dgm:chMax val="0"/>
          <dgm:bulletEnabled val="1"/>
        </dgm:presLayoutVars>
      </dgm:prSet>
      <dgm:spPr/>
    </dgm:pt>
    <dgm:pt modelId="{485EBD7F-0CAB-4F78-8708-777352B9CAD5}" type="pres">
      <dgm:prSet presAssocID="{DD68AE6C-7175-4644-8CE3-BCE131CB5D89}" presName="sibTrans" presStyleCnt="0"/>
      <dgm:spPr/>
    </dgm:pt>
    <dgm:pt modelId="{4BE04A0A-0F31-4245-87F0-23C0F8EDAEC5}" type="pres">
      <dgm:prSet presAssocID="{208B8605-8F36-4F8E-8011-71934938FF9E}" presName="compositeNode" presStyleCnt="0">
        <dgm:presLayoutVars>
          <dgm:bulletEnabled val="1"/>
        </dgm:presLayoutVars>
      </dgm:prSet>
      <dgm:spPr/>
    </dgm:pt>
    <dgm:pt modelId="{13219BD0-5CD7-47B5-B919-210D420E82F4}" type="pres">
      <dgm:prSet presAssocID="{208B8605-8F36-4F8E-8011-71934938FF9E}" presName="image" presStyleLbl="fgImgPlace1" presStyleIdx="1" presStyleCnt="3" custScaleX="83595" custScaleY="72407" custLinFactY="8432" custLinFactNeighborX="6521" custLinFactNeighborY="100000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3000" b="-13000"/>
          </a:stretch>
        </a:blipFill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AD09CB53-D6D2-45BA-B78B-C9CEBEF274A3}" type="pres">
      <dgm:prSet presAssocID="{208B8605-8F36-4F8E-8011-71934938FF9E}" presName="childNode" presStyleLbl="node1" presStyleIdx="1" presStyleCnt="3" custScaleY="49511" custLinFactNeighborY="0">
        <dgm:presLayoutVars>
          <dgm:bulletEnabled val="1"/>
        </dgm:presLayoutVars>
      </dgm:prSet>
      <dgm:spPr/>
    </dgm:pt>
    <dgm:pt modelId="{9BE9EA54-4922-4954-9F87-2BAE678B124F}" type="pres">
      <dgm:prSet presAssocID="{208B8605-8F36-4F8E-8011-71934938FF9E}" presName="parentNode" presStyleLbl="revTx" presStyleIdx="1" presStyleCnt="3" custAng="5400000" custLinFactX="59785" custLinFactNeighborX="100000" custLinFactNeighborY="-42668">
        <dgm:presLayoutVars>
          <dgm:chMax val="0"/>
          <dgm:bulletEnabled val="1"/>
        </dgm:presLayoutVars>
      </dgm:prSet>
      <dgm:spPr/>
    </dgm:pt>
    <dgm:pt modelId="{E0F9C151-A595-40CC-90E1-290F01887C30}" type="pres">
      <dgm:prSet presAssocID="{132C7A43-5186-4361-8E6D-877853E32C34}" presName="sibTrans" presStyleCnt="0"/>
      <dgm:spPr/>
    </dgm:pt>
    <dgm:pt modelId="{D0C3B524-C4B6-4ECD-A272-BCD6FE5CD37D}" type="pres">
      <dgm:prSet presAssocID="{64128755-1118-4559-9FEC-0F1AA4E552D9}" presName="compositeNode" presStyleCnt="0">
        <dgm:presLayoutVars>
          <dgm:bulletEnabled val="1"/>
        </dgm:presLayoutVars>
      </dgm:prSet>
      <dgm:spPr/>
    </dgm:pt>
    <dgm:pt modelId="{7A8184C3-AD61-4B0A-BAF3-634C366735B8}" type="pres">
      <dgm:prSet presAssocID="{64128755-1118-4559-9FEC-0F1AA4E552D9}" presName="image" presStyleLbl="fgImgPlace1" presStyleIdx="2" presStyleCnt="3" custLinFactNeighborX="-40492" custLinFactNeighborY="-24201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18ACE2E6-FAE7-4298-B4FC-96B7643AE9C5}" type="pres">
      <dgm:prSet presAssocID="{64128755-1118-4559-9FEC-0F1AA4E552D9}" presName="childNode" presStyleLbl="node1" presStyleIdx="2" presStyleCnt="3" custLinFactNeighborX="-18518" custLinFactNeighborY="-5355">
        <dgm:presLayoutVars>
          <dgm:bulletEnabled val="1"/>
        </dgm:presLayoutVars>
      </dgm:prSet>
      <dgm:spPr/>
    </dgm:pt>
    <dgm:pt modelId="{19ECB10E-82F9-41E5-8DCB-DB37A2389ECF}" type="pres">
      <dgm:prSet presAssocID="{64128755-1118-4559-9FEC-0F1AA4E552D9}" presName="parentNode" presStyleLbl="revTx" presStyleIdx="2" presStyleCnt="3" custAng="5400000" custLinFactX="-259238" custLinFactNeighborX="-300000" custLinFactNeighborY="-50207">
        <dgm:presLayoutVars>
          <dgm:chMax val="0"/>
          <dgm:bulletEnabled val="1"/>
        </dgm:presLayoutVars>
      </dgm:prSet>
      <dgm:spPr/>
    </dgm:pt>
  </dgm:ptLst>
  <dgm:cxnLst>
    <dgm:cxn modelId="{832D8B00-6AA9-4DC5-A4D3-096CDDB98322}" srcId="{208B8605-8F36-4F8E-8011-71934938FF9E}" destId="{0787F810-D26E-4FC4-840B-FEFF005BBA22}" srcOrd="1" destOrd="0" parTransId="{0C7243CC-6521-47F2-8C6C-E4F419112F35}" sibTransId="{9B162A55-32CF-47FA-8C1B-21BE7889FCBD}"/>
    <dgm:cxn modelId="{0436530B-E0C7-4700-9DA1-2E7E0C82F585}" type="presOf" srcId="{E8576AD9-86DE-4D11-90C7-ACA727136A6D}" destId="{18ACE2E6-FAE7-4298-B4FC-96B7643AE9C5}" srcOrd="0" destOrd="1" presId="urn:microsoft.com/office/officeart/2005/8/layout/hList2"/>
    <dgm:cxn modelId="{836D530D-28D4-4371-A242-B754FC0E57BB}" type="presOf" srcId="{2F1C7EEF-0CD9-4B8E-890A-019654732E37}" destId="{60126455-12C5-468C-81FD-2204F7BA6379}" srcOrd="0" destOrd="4" presId="urn:microsoft.com/office/officeart/2005/8/layout/hList2"/>
    <dgm:cxn modelId="{5C3BB80E-DE61-413C-8511-5E97F752555A}" type="presOf" srcId="{64128755-1118-4559-9FEC-0F1AA4E552D9}" destId="{19ECB10E-82F9-41E5-8DCB-DB37A2389ECF}" srcOrd="0" destOrd="0" presId="urn:microsoft.com/office/officeart/2005/8/layout/hList2"/>
    <dgm:cxn modelId="{D61C7026-078D-4196-8E0D-56AA1FBBBE57}" type="presOf" srcId="{5DC3337C-869F-4DCD-83B8-ACE1EE1FC2DF}" destId="{18ACE2E6-FAE7-4298-B4FC-96B7643AE9C5}" srcOrd="0" destOrd="5" presId="urn:microsoft.com/office/officeart/2005/8/layout/hList2"/>
    <dgm:cxn modelId="{9A7B8829-31BB-4189-9ED0-276FD73EB565}" type="presOf" srcId="{DF2C7DC9-DC13-4122-9B57-AA851EB140C4}" destId="{60126455-12C5-468C-81FD-2204F7BA6379}" srcOrd="0" destOrd="2" presId="urn:microsoft.com/office/officeart/2005/8/layout/hList2"/>
    <dgm:cxn modelId="{2609AE2B-2C38-4911-98C8-8731A938D594}" type="presOf" srcId="{A1DF27DB-9CB5-46C2-AE06-83352858C212}" destId="{18ACE2E6-FAE7-4298-B4FC-96B7643AE9C5}" srcOrd="0" destOrd="2" presId="urn:microsoft.com/office/officeart/2005/8/layout/hList2"/>
    <dgm:cxn modelId="{2CCE8A34-ECBE-49CF-9232-FC4915BC7CB7}" type="presOf" srcId="{EC0D84CB-FFBC-4506-9CD2-9F0E1F5005E3}" destId="{60126455-12C5-468C-81FD-2204F7BA6379}" srcOrd="0" destOrd="3" presId="urn:microsoft.com/office/officeart/2005/8/layout/hList2"/>
    <dgm:cxn modelId="{2BFE653B-6DFB-4BE4-A758-B3050B5273E5}" type="presOf" srcId="{111526CF-3393-4E54-B1D2-D4D78213651A}" destId="{18ACE2E6-FAE7-4298-B4FC-96B7643AE9C5}" srcOrd="0" destOrd="4" presId="urn:microsoft.com/office/officeart/2005/8/layout/hList2"/>
    <dgm:cxn modelId="{DC9B0E43-9249-4C77-82AF-F1613FF65543}" srcId="{64128755-1118-4559-9FEC-0F1AA4E552D9}" destId="{727E6EFD-B74C-423B-8879-04A73E6E3049}" srcOrd="3" destOrd="0" parTransId="{959FBA7B-5248-491A-AA55-BA16CC7D1A73}" sibTransId="{BAB9135C-3E93-4209-835A-6EF9EC1570B3}"/>
    <dgm:cxn modelId="{4BE50E68-A6F9-4E1E-8DF9-7B4A0C86BC10}" type="presOf" srcId="{75C05C05-4936-4F38-94FE-9C98C63A430A}" destId="{32547BFF-2BF9-4F07-B146-D26B8B532D80}" srcOrd="0" destOrd="0" presId="urn:microsoft.com/office/officeart/2005/8/layout/hList2"/>
    <dgm:cxn modelId="{8333426A-90A9-498F-8083-2ACFC2EF89B6}" type="presOf" srcId="{798F1840-0D12-422D-AB2B-9E0C29E845BF}" destId="{60126455-12C5-468C-81FD-2204F7BA6379}" srcOrd="0" destOrd="1" presId="urn:microsoft.com/office/officeart/2005/8/layout/hList2"/>
    <dgm:cxn modelId="{83C0894D-368F-46F4-9348-96E642B2346A}" srcId="{64128755-1118-4559-9FEC-0F1AA4E552D9}" destId="{2892FED2-70DE-4920-9E09-8F561E95D0C0}" srcOrd="0" destOrd="0" parTransId="{A5C803E7-3573-4078-9E75-D45BA758F0C2}" sibTransId="{1C0A2B0D-D884-439A-96D6-7223A481B1EC}"/>
    <dgm:cxn modelId="{1D45924E-FD49-40CE-BA07-A6A43FBA58A7}" srcId="{75C05C05-4936-4F38-94FE-9C98C63A430A}" destId="{798F1840-0D12-422D-AB2B-9E0C29E845BF}" srcOrd="1" destOrd="0" parTransId="{C9EC893F-3AF4-4D30-9539-8E4722017731}" sibTransId="{7CD7AB4C-5440-4E1E-BB3C-7263BD98BCB9}"/>
    <dgm:cxn modelId="{8EFBEC71-E6F7-4374-92C2-21777C4EBE02}" type="presOf" srcId="{D131CBFF-4289-4972-A1D1-C088F83C78C2}" destId="{C645E29E-AD41-4A4F-8C4B-DB950D35E10F}" srcOrd="0" destOrd="0" presId="urn:microsoft.com/office/officeart/2005/8/layout/hList2"/>
    <dgm:cxn modelId="{097C9F78-1C2B-4263-BB3C-4D8F15ED1D91}" srcId="{75C05C05-4936-4F38-94FE-9C98C63A430A}" destId="{FDEF17EF-11AD-4E33-8CF6-8C6B0771FC9D}" srcOrd="0" destOrd="0" parTransId="{6DA4BDF7-775E-406E-8B30-9AB2D2A94BA9}" sibTransId="{A69A7E88-95D8-4F7E-BEC7-A1ED57FC8C10}"/>
    <dgm:cxn modelId="{8432FA78-447F-457F-9318-BE8B2E32BEAD}" srcId="{D131CBFF-4289-4972-A1D1-C088F83C78C2}" destId="{75C05C05-4936-4F38-94FE-9C98C63A430A}" srcOrd="0" destOrd="0" parTransId="{7AF3DC09-2FE7-484F-881C-98EC8E0FCBDA}" sibTransId="{DD68AE6C-7175-4644-8CE3-BCE131CB5D89}"/>
    <dgm:cxn modelId="{4F209B7B-31DF-435E-9065-54F50E6B43ED}" srcId="{75C05C05-4936-4F38-94FE-9C98C63A430A}" destId="{2F1C7EEF-0CD9-4B8E-890A-019654732E37}" srcOrd="4" destOrd="0" parTransId="{0F2A2E17-98DA-471F-BC15-2B9B5827652C}" sibTransId="{10E823B9-0536-4FD2-AA13-823B81726BD2}"/>
    <dgm:cxn modelId="{ADDFDE93-EE18-4840-8DFB-150843DCA586}" srcId="{64128755-1118-4559-9FEC-0F1AA4E552D9}" destId="{A1DF27DB-9CB5-46C2-AE06-83352858C212}" srcOrd="2" destOrd="0" parTransId="{2E71BC2B-2C7C-4D09-8F8D-7693A055B406}" sibTransId="{BFB11E22-F71A-47D9-95BD-ED99E2EF1C0C}"/>
    <dgm:cxn modelId="{2DC3479D-832D-4070-8FC3-9CA4EF1B3949}" type="presOf" srcId="{208B8605-8F36-4F8E-8011-71934938FF9E}" destId="{9BE9EA54-4922-4954-9F87-2BAE678B124F}" srcOrd="0" destOrd="0" presId="urn:microsoft.com/office/officeart/2005/8/layout/hList2"/>
    <dgm:cxn modelId="{1680099E-246C-408E-9A2B-592F4AB63ABA}" srcId="{75C05C05-4936-4F38-94FE-9C98C63A430A}" destId="{DF2C7DC9-DC13-4122-9B57-AA851EB140C4}" srcOrd="2" destOrd="0" parTransId="{AEF3D583-2982-4B98-B01A-250E535EBC9F}" sibTransId="{DA377FA0-8CCC-4899-900E-61FB3188839F}"/>
    <dgm:cxn modelId="{3232A0AB-2447-45FD-A4B2-D2BE26942E83}" srcId="{208B8605-8F36-4F8E-8011-71934938FF9E}" destId="{015C58D1-7FD6-4750-82D0-9324D55593D2}" srcOrd="0" destOrd="0" parTransId="{935F6E5F-06B6-472E-9B09-105904976F8D}" sibTransId="{F91D5850-E5B0-4716-BB82-0D890D400865}"/>
    <dgm:cxn modelId="{C5080AB2-4B9B-4C3D-B568-E276A4CD4A67}" type="presOf" srcId="{0787F810-D26E-4FC4-840B-FEFF005BBA22}" destId="{AD09CB53-D6D2-45BA-B78B-C9CEBEF274A3}" srcOrd="0" destOrd="1" presId="urn:microsoft.com/office/officeart/2005/8/layout/hList2"/>
    <dgm:cxn modelId="{B8D145C2-07F9-49E4-A467-7AF2B5CC15D9}" srcId="{64128755-1118-4559-9FEC-0F1AA4E552D9}" destId="{5DC3337C-869F-4DCD-83B8-ACE1EE1FC2DF}" srcOrd="5" destOrd="0" parTransId="{F3A8ADB8-86AF-44F6-9252-A15900192129}" sibTransId="{237C596D-BA6D-4C97-9212-5E74C0B7AEED}"/>
    <dgm:cxn modelId="{19690BC7-E28E-4F93-BA03-7C05E320BA7E}" type="presOf" srcId="{2892FED2-70DE-4920-9E09-8F561E95D0C0}" destId="{18ACE2E6-FAE7-4298-B4FC-96B7643AE9C5}" srcOrd="0" destOrd="0" presId="urn:microsoft.com/office/officeart/2005/8/layout/hList2"/>
    <dgm:cxn modelId="{24040CC8-3A65-42AC-B0D6-119E5E618CF2}" type="presOf" srcId="{727E6EFD-B74C-423B-8879-04A73E6E3049}" destId="{18ACE2E6-FAE7-4298-B4FC-96B7643AE9C5}" srcOrd="0" destOrd="3" presId="urn:microsoft.com/office/officeart/2005/8/layout/hList2"/>
    <dgm:cxn modelId="{2838FEC9-7CD6-4C9A-A279-06624ECC69FB}" srcId="{75C05C05-4936-4F38-94FE-9C98C63A430A}" destId="{734EBD76-85C3-4B2F-B22C-EAC81C89BC98}" srcOrd="5" destOrd="0" parTransId="{C58F8049-9A6E-4569-BA5F-85DD135B9017}" sibTransId="{6BA20884-16F4-4A45-8BD5-B4A62BED843C}"/>
    <dgm:cxn modelId="{94B53ED6-4E5E-446A-8882-AA7318FBF3EC}" srcId="{D131CBFF-4289-4972-A1D1-C088F83C78C2}" destId="{64128755-1118-4559-9FEC-0F1AA4E552D9}" srcOrd="2" destOrd="0" parTransId="{08DBEA98-DA39-4CAA-80D6-646844880789}" sibTransId="{350A420F-30D5-4F01-81A3-E84E581757CD}"/>
    <dgm:cxn modelId="{6FEA73E8-3AAC-4B56-BF1A-9EAC26CD1C40}" type="presOf" srcId="{015C58D1-7FD6-4750-82D0-9324D55593D2}" destId="{AD09CB53-D6D2-45BA-B78B-C9CEBEF274A3}" srcOrd="0" destOrd="0" presId="urn:microsoft.com/office/officeart/2005/8/layout/hList2"/>
    <dgm:cxn modelId="{9CE1E7EB-2FB6-4D7C-9184-D346B5912791}" srcId="{64128755-1118-4559-9FEC-0F1AA4E552D9}" destId="{111526CF-3393-4E54-B1D2-D4D78213651A}" srcOrd="4" destOrd="0" parTransId="{07969C12-1FBE-491E-9674-4B032729717D}" sibTransId="{DD709AF5-8A46-4B91-93CB-9D3C58F3C14A}"/>
    <dgm:cxn modelId="{02053FED-38ED-4342-8590-7E64551D9A38}" srcId="{64128755-1118-4559-9FEC-0F1AA4E552D9}" destId="{E8576AD9-86DE-4D11-90C7-ACA727136A6D}" srcOrd="1" destOrd="0" parTransId="{81D6FB97-CFA2-48D2-9E82-8701A645DD13}" sibTransId="{AC45A348-21A7-4229-92E9-F5A2B52AA771}"/>
    <dgm:cxn modelId="{95E8BBF1-B919-43F2-91B2-0C8A06CDA7EF}" srcId="{75C05C05-4936-4F38-94FE-9C98C63A430A}" destId="{EC0D84CB-FFBC-4506-9CD2-9F0E1F5005E3}" srcOrd="3" destOrd="0" parTransId="{5D38849A-51A6-414C-BB94-A75376D50905}" sibTransId="{3299C4BB-2BB6-4054-AD74-FA4B6F716D0E}"/>
    <dgm:cxn modelId="{2B03ECF3-95C7-4251-BC85-91789511D11A}" type="presOf" srcId="{FDEF17EF-11AD-4E33-8CF6-8C6B0771FC9D}" destId="{60126455-12C5-468C-81FD-2204F7BA6379}" srcOrd="0" destOrd="0" presId="urn:microsoft.com/office/officeart/2005/8/layout/hList2"/>
    <dgm:cxn modelId="{76DED0F4-3207-422E-A718-67247D3114E2}" srcId="{D131CBFF-4289-4972-A1D1-C088F83C78C2}" destId="{208B8605-8F36-4F8E-8011-71934938FF9E}" srcOrd="1" destOrd="0" parTransId="{44BFBB3E-3E1C-43E9-9747-1D058E5FDD24}" sibTransId="{132C7A43-5186-4361-8E6D-877853E32C34}"/>
    <dgm:cxn modelId="{C0E06BF9-61FF-45C1-859F-F50281404EDA}" type="presOf" srcId="{734EBD76-85C3-4B2F-B22C-EAC81C89BC98}" destId="{60126455-12C5-468C-81FD-2204F7BA6379}" srcOrd="0" destOrd="5" presId="urn:microsoft.com/office/officeart/2005/8/layout/hList2"/>
    <dgm:cxn modelId="{6AFB7DA6-CCA7-4D0C-92D6-4AF9C85FCE8C}" type="presParOf" srcId="{C645E29E-AD41-4A4F-8C4B-DB950D35E10F}" destId="{B224EA74-5C1E-4997-8026-3D0A65401295}" srcOrd="0" destOrd="0" presId="urn:microsoft.com/office/officeart/2005/8/layout/hList2"/>
    <dgm:cxn modelId="{3CB38605-DD54-417A-A7DE-68B415DF8736}" type="presParOf" srcId="{B224EA74-5C1E-4997-8026-3D0A65401295}" destId="{3D2C2C96-23AC-4C1D-8FBC-56CD3E469AB9}" srcOrd="0" destOrd="0" presId="urn:microsoft.com/office/officeart/2005/8/layout/hList2"/>
    <dgm:cxn modelId="{6DB2EBEA-C093-4908-B8BF-B1245F5A4562}" type="presParOf" srcId="{B224EA74-5C1E-4997-8026-3D0A65401295}" destId="{60126455-12C5-468C-81FD-2204F7BA6379}" srcOrd="1" destOrd="0" presId="urn:microsoft.com/office/officeart/2005/8/layout/hList2"/>
    <dgm:cxn modelId="{4834DB46-7603-4376-9D0C-CBF35DF7B2E4}" type="presParOf" srcId="{B224EA74-5C1E-4997-8026-3D0A65401295}" destId="{32547BFF-2BF9-4F07-B146-D26B8B532D80}" srcOrd="2" destOrd="0" presId="urn:microsoft.com/office/officeart/2005/8/layout/hList2"/>
    <dgm:cxn modelId="{3568843B-73FF-4FBD-A758-5139B839131D}" type="presParOf" srcId="{C645E29E-AD41-4A4F-8C4B-DB950D35E10F}" destId="{485EBD7F-0CAB-4F78-8708-777352B9CAD5}" srcOrd="1" destOrd="0" presId="urn:microsoft.com/office/officeart/2005/8/layout/hList2"/>
    <dgm:cxn modelId="{8DAE11C4-AE87-4028-911A-46CE9770E3AD}" type="presParOf" srcId="{C645E29E-AD41-4A4F-8C4B-DB950D35E10F}" destId="{4BE04A0A-0F31-4245-87F0-23C0F8EDAEC5}" srcOrd="2" destOrd="0" presId="urn:microsoft.com/office/officeart/2005/8/layout/hList2"/>
    <dgm:cxn modelId="{3E6B4354-46CB-4ED4-9993-96324C283249}" type="presParOf" srcId="{4BE04A0A-0F31-4245-87F0-23C0F8EDAEC5}" destId="{13219BD0-5CD7-47B5-B919-210D420E82F4}" srcOrd="0" destOrd="0" presId="urn:microsoft.com/office/officeart/2005/8/layout/hList2"/>
    <dgm:cxn modelId="{323072FA-C346-46F1-AE23-36EE760508C7}" type="presParOf" srcId="{4BE04A0A-0F31-4245-87F0-23C0F8EDAEC5}" destId="{AD09CB53-D6D2-45BA-B78B-C9CEBEF274A3}" srcOrd="1" destOrd="0" presId="urn:microsoft.com/office/officeart/2005/8/layout/hList2"/>
    <dgm:cxn modelId="{DAE24E69-22F9-441C-956F-BA8CA4D5B530}" type="presParOf" srcId="{4BE04A0A-0F31-4245-87F0-23C0F8EDAEC5}" destId="{9BE9EA54-4922-4954-9F87-2BAE678B124F}" srcOrd="2" destOrd="0" presId="urn:microsoft.com/office/officeart/2005/8/layout/hList2"/>
    <dgm:cxn modelId="{EF73EF50-D7EC-4444-800F-9E1694082091}" type="presParOf" srcId="{C645E29E-AD41-4A4F-8C4B-DB950D35E10F}" destId="{E0F9C151-A595-40CC-90E1-290F01887C30}" srcOrd="3" destOrd="0" presId="urn:microsoft.com/office/officeart/2005/8/layout/hList2"/>
    <dgm:cxn modelId="{D0CA61B2-EE0D-40C4-90C5-482BF3ACA1ED}" type="presParOf" srcId="{C645E29E-AD41-4A4F-8C4B-DB950D35E10F}" destId="{D0C3B524-C4B6-4ECD-A272-BCD6FE5CD37D}" srcOrd="4" destOrd="0" presId="urn:microsoft.com/office/officeart/2005/8/layout/hList2"/>
    <dgm:cxn modelId="{6B77004F-C8CE-4746-9638-84638847EBDB}" type="presParOf" srcId="{D0C3B524-C4B6-4ECD-A272-BCD6FE5CD37D}" destId="{7A8184C3-AD61-4B0A-BAF3-634C366735B8}" srcOrd="0" destOrd="0" presId="urn:microsoft.com/office/officeart/2005/8/layout/hList2"/>
    <dgm:cxn modelId="{C4F9BFFB-6845-4970-BC62-5DCFF8A554C3}" type="presParOf" srcId="{D0C3B524-C4B6-4ECD-A272-BCD6FE5CD37D}" destId="{18ACE2E6-FAE7-4298-B4FC-96B7643AE9C5}" srcOrd="1" destOrd="0" presId="urn:microsoft.com/office/officeart/2005/8/layout/hList2"/>
    <dgm:cxn modelId="{5B749979-E730-42E2-BD06-1E8B889D16CB}" type="presParOf" srcId="{D0C3B524-C4B6-4ECD-A272-BCD6FE5CD37D}" destId="{19ECB10E-82F9-41E5-8DCB-DB37A2389ECF}" srcOrd="2" destOrd="0" presId="urn:microsoft.com/office/officeart/2005/8/layout/h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3EDA52F-A318-421F-A6EA-1159F7DD17BC}">
      <dsp:nvSpPr>
        <dsp:cNvPr id="0" name=""/>
        <dsp:cNvSpPr/>
      </dsp:nvSpPr>
      <dsp:spPr>
        <a:xfrm rot="10800000">
          <a:off x="1461866" y="491"/>
          <a:ext cx="4952598" cy="1120242"/>
        </a:xfrm>
        <a:prstGeom prst="homePlate">
          <a:avLst/>
        </a:prstGeom>
        <a:solidFill>
          <a:schemeClr val="accent6">
            <a:lumMod val="40000"/>
            <a:lumOff val="6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8190" tIns="57150" rIns="10668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IN" sz="1500" b="1" u="sng" kern="1200" dirty="0">
              <a:solidFill>
                <a:schemeClr val="bg2"/>
              </a:solidFill>
            </a:rPr>
            <a:t>For Customer</a:t>
          </a:r>
        </a:p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kern="1200" dirty="0">
              <a:solidFill>
                <a:schemeClr val="bg2"/>
              </a:solidFill>
            </a:rPr>
            <a:t>Providing a wide range of artists</a:t>
          </a:r>
        </a:p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kern="1200" dirty="0">
              <a:solidFill>
                <a:schemeClr val="bg2"/>
              </a:solidFill>
            </a:rPr>
            <a:t>Online hassle free booking </a:t>
          </a:r>
        </a:p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kern="1200" dirty="0">
              <a:solidFill>
                <a:schemeClr val="bg2"/>
              </a:solidFill>
            </a:rPr>
            <a:t>One point solution for all Event Services.</a:t>
          </a:r>
        </a:p>
      </dsp:txBody>
      <dsp:txXfrm rot="10800000">
        <a:off x="1741926" y="491"/>
        <a:ext cx="4672538" cy="1120242"/>
      </dsp:txXfrm>
    </dsp:sp>
    <dsp:sp modelId="{73768F49-EBD0-4848-B711-25BF4C95431C}">
      <dsp:nvSpPr>
        <dsp:cNvPr id="0" name=""/>
        <dsp:cNvSpPr/>
      </dsp:nvSpPr>
      <dsp:spPr>
        <a:xfrm>
          <a:off x="1033052" y="131798"/>
          <a:ext cx="857628" cy="857628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5000" b="-5000"/>
          </a:stretch>
        </a:blipFill>
        <a:ln w="25400" cap="flat" cmpd="sng" algn="ctr">
          <a:solidFill>
            <a:schemeClr val="bg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98BF087-D44E-43E3-BBDA-EF3F5F87BDD1}">
      <dsp:nvSpPr>
        <dsp:cNvPr id="0" name=""/>
        <dsp:cNvSpPr/>
      </dsp:nvSpPr>
      <dsp:spPr>
        <a:xfrm rot="10800000">
          <a:off x="1461866" y="1376742"/>
          <a:ext cx="4952598" cy="1103287"/>
        </a:xfrm>
        <a:prstGeom prst="homePlate">
          <a:avLst/>
        </a:prstGeom>
        <a:solidFill>
          <a:schemeClr val="accent2">
            <a:lumMod val="20000"/>
            <a:lumOff val="8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8190" tIns="60960" rIns="113792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IN" sz="1600" b="1" u="sng" kern="1200" dirty="0">
              <a:solidFill>
                <a:schemeClr val="bg2"/>
              </a:solidFill>
            </a:rPr>
            <a:t>For Artist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kern="1200" dirty="0">
              <a:solidFill>
                <a:schemeClr val="bg2"/>
              </a:solidFill>
            </a:rPr>
            <a:t>Launchpad to showcase talent  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kern="1200" dirty="0">
              <a:solidFill>
                <a:schemeClr val="bg2"/>
              </a:solidFill>
            </a:rPr>
            <a:t>Online platform to collaborate and share ideas    </a:t>
          </a:r>
        </a:p>
      </dsp:txBody>
      <dsp:txXfrm rot="10800000">
        <a:off x="1737688" y="1376742"/>
        <a:ext cx="4676776" cy="1103287"/>
      </dsp:txXfrm>
    </dsp:sp>
    <dsp:sp modelId="{949209D7-9E11-4D2E-A670-53E882BF3F2D}">
      <dsp:nvSpPr>
        <dsp:cNvPr id="0" name=""/>
        <dsp:cNvSpPr/>
      </dsp:nvSpPr>
      <dsp:spPr>
        <a:xfrm>
          <a:off x="991671" y="1500292"/>
          <a:ext cx="857628" cy="857628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000" b="-4000"/>
          </a:stretch>
        </a:blipFill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524E7F1-F29B-4833-8C33-E70D2C36E52B}">
      <dsp:nvSpPr>
        <dsp:cNvPr id="0" name=""/>
        <dsp:cNvSpPr/>
      </dsp:nvSpPr>
      <dsp:spPr>
        <a:xfrm rot="10800000">
          <a:off x="1461866" y="2736037"/>
          <a:ext cx="4952598" cy="1106426"/>
        </a:xfrm>
        <a:prstGeom prst="homePlate">
          <a:avLst/>
        </a:prstGeom>
        <a:solidFill>
          <a:schemeClr val="tx1">
            <a:lumMod val="40000"/>
            <a:lumOff val="6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8190" tIns="60960" rIns="113792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altLang="en-US" sz="1600" b="1" u="sng" kern="1200" dirty="0">
              <a:solidFill>
                <a:schemeClr val="bg2"/>
              </a:solidFill>
              <a:latin typeface="Roboto" charset="0"/>
              <a:cs typeface="Roboto" charset="0"/>
              <a:sym typeface="Roboto" charset="0"/>
            </a:rPr>
            <a:t>Social platform 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1400" kern="1200" dirty="0">
              <a:solidFill>
                <a:schemeClr val="bg2"/>
              </a:solidFill>
            </a:rPr>
            <a:t>Read ,write and share reviews , blogs  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1400" kern="1200" dirty="0">
              <a:solidFill>
                <a:schemeClr val="bg2"/>
              </a:solidFill>
            </a:rPr>
            <a:t>Upcoming Event Details</a:t>
          </a:r>
        </a:p>
      </dsp:txBody>
      <dsp:txXfrm rot="10800000">
        <a:off x="1738472" y="2736037"/>
        <a:ext cx="4675992" cy="1106426"/>
      </dsp:txXfrm>
    </dsp:sp>
    <dsp:sp modelId="{388D753A-A16F-475D-A605-1B68D39C0BE0}">
      <dsp:nvSpPr>
        <dsp:cNvPr id="0" name=""/>
        <dsp:cNvSpPr/>
      </dsp:nvSpPr>
      <dsp:spPr>
        <a:xfrm>
          <a:off x="1021602" y="2799364"/>
          <a:ext cx="857628" cy="857628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2000" r="-52000"/>
          </a:stretch>
        </a:blipFill>
        <a:ln w="254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CE1CD16-49C2-459B-8067-5C5E2A8840CF}">
      <dsp:nvSpPr>
        <dsp:cNvPr id="0" name=""/>
        <dsp:cNvSpPr/>
      </dsp:nvSpPr>
      <dsp:spPr>
        <a:xfrm rot="16200000">
          <a:off x="-1124021" y="1799313"/>
          <a:ext cx="2714211" cy="3714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327611" bIns="0" numCol="1" spcCol="1270" anchor="t" anchorCtr="0">
          <a:noAutofit/>
        </a:bodyPr>
        <a:lstStyle/>
        <a:p>
          <a:pPr marL="0" lvl="0" indent="0" algn="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 dirty="0">
            <a:solidFill>
              <a:schemeClr val="bg1"/>
            </a:solidFill>
          </a:endParaRPr>
        </a:p>
      </dsp:txBody>
      <dsp:txXfrm>
        <a:off x="-1124021" y="1799313"/>
        <a:ext cx="2714211" cy="371464"/>
      </dsp:txXfrm>
    </dsp:sp>
    <dsp:sp modelId="{C562EBC6-CFDF-4DD9-BDE0-EBA0B90F5A67}">
      <dsp:nvSpPr>
        <dsp:cNvPr id="0" name=""/>
        <dsp:cNvSpPr/>
      </dsp:nvSpPr>
      <dsp:spPr>
        <a:xfrm>
          <a:off x="418816" y="627939"/>
          <a:ext cx="1850287" cy="2714211"/>
        </a:xfrm>
        <a:prstGeom prst="rect">
          <a:avLst/>
        </a:prstGeom>
        <a:solidFill>
          <a:schemeClr val="tx1">
            <a:lumMod val="40000"/>
            <a:lumOff val="6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327611" rIns="113792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600" b="1" kern="1200" dirty="0">
              <a:solidFill>
                <a:schemeClr val="bg2"/>
              </a:solidFill>
            </a:rPr>
            <a:t>  Cost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600" b="1" kern="1200" dirty="0">
            <a:solidFill>
              <a:schemeClr val="bg2"/>
            </a:solidFill>
          </a:endParaRP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500" kern="1200" dirty="0">
              <a:solidFill>
                <a:schemeClr val="bg2"/>
              </a:solidFill>
            </a:rPr>
            <a:t>Operations</a:t>
          </a:r>
          <a:endParaRPr lang="en-U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>
              <a:solidFill>
                <a:schemeClr val="bg2"/>
              </a:solidFill>
            </a:rPr>
            <a:t>Infra &amp; Website</a:t>
          </a:r>
          <a:endParaRPr lang="en-US" sz="1500" kern="1200" dirty="0">
            <a:solidFill>
              <a:schemeClr val="bg2"/>
            </a:solidFill>
          </a:endParaRP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>
              <a:solidFill>
                <a:schemeClr val="bg2"/>
              </a:solidFill>
            </a:rPr>
            <a:t>Marketing</a:t>
          </a:r>
        </a:p>
      </dsp:txBody>
      <dsp:txXfrm>
        <a:off x="418816" y="627939"/>
        <a:ext cx="1850287" cy="2714211"/>
      </dsp:txXfrm>
    </dsp:sp>
    <dsp:sp modelId="{DF7897E0-C215-4524-B34F-429731609B9A}">
      <dsp:nvSpPr>
        <dsp:cNvPr id="0" name=""/>
        <dsp:cNvSpPr/>
      </dsp:nvSpPr>
      <dsp:spPr>
        <a:xfrm>
          <a:off x="47351" y="137606"/>
          <a:ext cx="742929" cy="74292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F6F8F0E-6D2D-4C16-9E5F-A4E3BFC674CC}">
      <dsp:nvSpPr>
        <dsp:cNvPr id="0" name=""/>
        <dsp:cNvSpPr/>
      </dsp:nvSpPr>
      <dsp:spPr>
        <a:xfrm rot="16200000">
          <a:off x="1584900" y="1799313"/>
          <a:ext cx="2714211" cy="3714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327611" bIns="0" numCol="1" spcCol="1270" anchor="t" anchorCtr="0">
          <a:noAutofit/>
        </a:bodyPr>
        <a:lstStyle/>
        <a:p>
          <a:pPr marL="0" lvl="0" indent="0" algn="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 dirty="0">
            <a:solidFill>
              <a:schemeClr val="bg1"/>
            </a:solidFill>
          </a:endParaRPr>
        </a:p>
      </dsp:txBody>
      <dsp:txXfrm>
        <a:off x="1584900" y="1799313"/>
        <a:ext cx="2714211" cy="371464"/>
      </dsp:txXfrm>
    </dsp:sp>
    <dsp:sp modelId="{974B0622-E499-4DB8-A2D8-723F7976C908}">
      <dsp:nvSpPr>
        <dsp:cNvPr id="0" name=""/>
        <dsp:cNvSpPr/>
      </dsp:nvSpPr>
      <dsp:spPr>
        <a:xfrm>
          <a:off x="3127738" y="627939"/>
          <a:ext cx="1850287" cy="2714211"/>
        </a:xfrm>
        <a:prstGeom prst="rect">
          <a:avLst/>
        </a:prstGeom>
        <a:solidFill>
          <a:schemeClr val="tx1">
            <a:lumMod val="40000"/>
            <a:lumOff val="6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327611" rIns="113792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None/>
          </a:pPr>
          <a:r>
            <a:rPr lang="en-US" sz="1600" b="1" kern="1200" dirty="0">
              <a:solidFill>
                <a:schemeClr val="bg2"/>
              </a:solidFill>
            </a:rPr>
            <a:t>  Revenue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600" b="1" kern="1200" dirty="0">
            <a:solidFill>
              <a:schemeClr val="bg2"/>
            </a:solidFill>
          </a:endParaRP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IN" sz="1500" kern="1200" dirty="0">
              <a:solidFill>
                <a:schemeClr val="bg2"/>
              </a:solidFill>
            </a:rPr>
            <a:t>Artist Booking Charge </a:t>
          </a:r>
          <a:endParaRPr lang="en-U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500" kern="1200" dirty="0">
              <a:solidFill>
                <a:schemeClr val="bg2"/>
              </a:solidFill>
            </a:rPr>
            <a:t>Offline &amp; online Ads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500" kern="1200">
              <a:solidFill>
                <a:schemeClr val="bg2"/>
              </a:solidFill>
            </a:rPr>
            <a:t>Event Service Charge </a:t>
          </a:r>
          <a:endParaRPr lang="en-IN" sz="1500" kern="1200" dirty="0">
            <a:solidFill>
              <a:schemeClr val="bg2"/>
            </a:solidFill>
          </a:endParaRP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500" kern="1200" dirty="0">
              <a:solidFill>
                <a:schemeClr val="bg2"/>
              </a:solidFill>
            </a:rPr>
            <a:t>Membership and subscription</a:t>
          </a:r>
        </a:p>
      </dsp:txBody>
      <dsp:txXfrm>
        <a:off x="3127738" y="627939"/>
        <a:ext cx="1850287" cy="2714211"/>
      </dsp:txXfrm>
    </dsp:sp>
    <dsp:sp modelId="{7ABEE249-BD2D-4A98-B996-7B2FF50A4921}">
      <dsp:nvSpPr>
        <dsp:cNvPr id="0" name=""/>
        <dsp:cNvSpPr/>
      </dsp:nvSpPr>
      <dsp:spPr>
        <a:xfrm>
          <a:off x="2760746" y="79643"/>
          <a:ext cx="742929" cy="742929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69C448E-17CD-4AEC-8724-D66DD35A7379}">
      <dsp:nvSpPr>
        <dsp:cNvPr id="0" name=""/>
        <dsp:cNvSpPr/>
      </dsp:nvSpPr>
      <dsp:spPr>
        <a:xfrm rot="16200000">
          <a:off x="4293822" y="1799313"/>
          <a:ext cx="2714211" cy="3714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327611" bIns="0" numCol="1" spcCol="1270" anchor="t" anchorCtr="0">
          <a:noAutofit/>
        </a:bodyPr>
        <a:lstStyle/>
        <a:p>
          <a:pPr marL="0" lvl="0" indent="0" algn="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 dirty="0">
            <a:solidFill>
              <a:schemeClr val="bg1"/>
            </a:solidFill>
          </a:endParaRPr>
        </a:p>
      </dsp:txBody>
      <dsp:txXfrm>
        <a:off x="4293822" y="1799313"/>
        <a:ext cx="2714211" cy="371464"/>
      </dsp:txXfrm>
    </dsp:sp>
    <dsp:sp modelId="{4F061163-B95E-4778-9613-5366B1F3AB62}">
      <dsp:nvSpPr>
        <dsp:cNvPr id="0" name=""/>
        <dsp:cNvSpPr/>
      </dsp:nvSpPr>
      <dsp:spPr>
        <a:xfrm>
          <a:off x="5836660" y="627939"/>
          <a:ext cx="1850287" cy="2714211"/>
        </a:xfrm>
        <a:prstGeom prst="rect">
          <a:avLst/>
        </a:prstGeom>
        <a:solidFill>
          <a:schemeClr val="tx1">
            <a:lumMod val="40000"/>
            <a:lumOff val="6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327611" rIns="113792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600" b="1" kern="1200" dirty="0">
              <a:solidFill>
                <a:schemeClr val="bg2">
                  <a:lumMod val="50000"/>
                </a:schemeClr>
              </a:solidFill>
            </a:rPr>
            <a:t>  Customers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600" b="1" kern="1200" dirty="0">
            <a:solidFill>
              <a:schemeClr val="bg2">
                <a:lumMod val="50000"/>
              </a:schemeClr>
            </a:solidFill>
          </a:endParaRP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IN" sz="1500" kern="1200" dirty="0">
              <a:solidFill>
                <a:schemeClr val="bg2"/>
              </a:solidFill>
            </a:rPr>
            <a:t>College Events</a:t>
          </a:r>
          <a:endParaRPr lang="en-U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500" kern="1200">
              <a:solidFill>
                <a:schemeClr val="bg2"/>
              </a:solidFill>
            </a:rPr>
            <a:t>Wedding , corporate &amp; Private Events</a:t>
          </a:r>
          <a:endParaRPr lang="en-IN" sz="1500" kern="1200" dirty="0">
            <a:solidFill>
              <a:schemeClr val="bg2"/>
            </a:solidFill>
          </a:endParaRP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500" kern="1200" dirty="0">
              <a:solidFill>
                <a:schemeClr val="bg2"/>
              </a:solidFill>
            </a:rPr>
            <a:t>Restaurants and Clubs</a:t>
          </a:r>
        </a:p>
      </dsp:txBody>
      <dsp:txXfrm>
        <a:off x="5836660" y="627939"/>
        <a:ext cx="1850287" cy="2714211"/>
      </dsp:txXfrm>
    </dsp:sp>
    <dsp:sp modelId="{C1A975FE-4D97-4656-8389-E7D20F403460}">
      <dsp:nvSpPr>
        <dsp:cNvPr id="0" name=""/>
        <dsp:cNvSpPr/>
      </dsp:nvSpPr>
      <dsp:spPr>
        <a:xfrm>
          <a:off x="5453175" y="42816"/>
          <a:ext cx="742929" cy="74292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2547BFF-2BF9-4F07-B146-D26B8B532D80}">
      <dsp:nvSpPr>
        <dsp:cNvPr id="0" name=""/>
        <dsp:cNvSpPr/>
      </dsp:nvSpPr>
      <dsp:spPr>
        <a:xfrm>
          <a:off x="2715579" y="0"/>
          <a:ext cx="3169919" cy="4351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383791" bIns="0" numCol="1" spcCol="1270" anchor="t" anchorCtr="0">
          <a:noAutofit/>
        </a:bodyPr>
        <a:lstStyle/>
        <a:p>
          <a:pPr marL="0" lvl="0" indent="0" algn="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300" kern="1200" dirty="0">
            <a:solidFill>
              <a:schemeClr val="bg1"/>
            </a:solidFill>
          </a:endParaRPr>
        </a:p>
      </dsp:txBody>
      <dsp:txXfrm>
        <a:off x="2715579" y="0"/>
        <a:ext cx="3169919" cy="435165"/>
      </dsp:txXfrm>
    </dsp:sp>
    <dsp:sp modelId="{60126455-12C5-468C-81FD-2204F7BA6379}">
      <dsp:nvSpPr>
        <dsp:cNvPr id="0" name=""/>
        <dsp:cNvSpPr/>
      </dsp:nvSpPr>
      <dsp:spPr>
        <a:xfrm>
          <a:off x="701257" y="600922"/>
          <a:ext cx="2167583" cy="3169919"/>
        </a:xfrm>
        <a:prstGeom prst="rect">
          <a:avLst/>
        </a:prstGeom>
        <a:solidFill>
          <a:schemeClr val="tx1">
            <a:lumMod val="20000"/>
            <a:lumOff val="8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383791" rIns="128016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800" b="1" kern="1200" dirty="0">
              <a:solidFill>
                <a:schemeClr val="bg2"/>
              </a:solidFill>
            </a:rPr>
            <a:t>Things we will do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endParaRPr lang="en-US" sz="1800" b="1" kern="1200" dirty="0">
            <a:solidFill>
              <a:schemeClr val="bg2"/>
            </a:solidFill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solidFill>
                <a:schemeClr val="bg2"/>
              </a:solidFill>
            </a:rPr>
            <a:t>Promotional Events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solidFill>
                <a:schemeClr val="bg2"/>
              </a:solidFill>
            </a:rPr>
            <a:t>Social platform with mobile app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solidFill>
                <a:schemeClr val="bg2"/>
              </a:solidFill>
            </a:rPr>
            <a:t>Marketing and branding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800" kern="1200" dirty="0">
            <a:solidFill>
              <a:schemeClr val="bg2"/>
            </a:solidFill>
          </a:endParaRPr>
        </a:p>
      </dsp:txBody>
      <dsp:txXfrm>
        <a:off x="701257" y="600922"/>
        <a:ext cx="2167583" cy="3169919"/>
      </dsp:txXfrm>
    </dsp:sp>
    <dsp:sp modelId="{3D2C2C96-23AC-4C1D-8FBC-56CD3E469AB9}">
      <dsp:nvSpPr>
        <dsp:cNvPr id="0" name=""/>
        <dsp:cNvSpPr/>
      </dsp:nvSpPr>
      <dsp:spPr>
        <a:xfrm>
          <a:off x="218455" y="16948"/>
          <a:ext cx="870330" cy="87033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BE9EA54-4922-4954-9F87-2BAE678B124F}">
      <dsp:nvSpPr>
        <dsp:cNvPr id="0" name=""/>
        <dsp:cNvSpPr/>
      </dsp:nvSpPr>
      <dsp:spPr>
        <a:xfrm>
          <a:off x="2558096" y="629009"/>
          <a:ext cx="3169919" cy="4351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383791" bIns="0" numCol="1" spcCol="1270" anchor="t" anchorCtr="0">
          <a:noAutofit/>
        </a:bodyPr>
        <a:lstStyle/>
        <a:p>
          <a:pPr marL="0" lvl="0" indent="0" algn="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300" kern="1200" dirty="0">
            <a:solidFill>
              <a:schemeClr val="bg1"/>
            </a:solidFill>
          </a:endParaRPr>
        </a:p>
      </dsp:txBody>
      <dsp:txXfrm>
        <a:off x="2558096" y="629009"/>
        <a:ext cx="3169919" cy="435165"/>
      </dsp:txXfrm>
    </dsp:sp>
    <dsp:sp modelId="{AD09CB53-D6D2-45BA-B78B-C9CEBEF274A3}">
      <dsp:nvSpPr>
        <dsp:cNvPr id="0" name=""/>
        <dsp:cNvSpPr/>
      </dsp:nvSpPr>
      <dsp:spPr>
        <a:xfrm>
          <a:off x="3665310" y="1414404"/>
          <a:ext cx="2167583" cy="1569459"/>
        </a:xfrm>
        <a:prstGeom prst="rect">
          <a:avLst/>
        </a:prstGeom>
        <a:solidFill>
          <a:schemeClr val="tx1">
            <a:lumMod val="20000"/>
            <a:lumOff val="8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383791" rIns="163576" bIns="163576" numCol="1" spcCol="1270" anchor="ctr" anchorCtr="0">
          <a:noAutofit/>
        </a:bodyPr>
        <a:lstStyle/>
        <a:p>
          <a:pPr marL="171450" lvl="1" indent="-171450" algn="l" defTabSz="800100">
            <a:lnSpc>
              <a:spcPct val="10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800" b="1" kern="1200" dirty="0">
              <a:solidFill>
                <a:schemeClr val="bg2"/>
              </a:solidFill>
            </a:rPr>
            <a:t>	     25 lakhs</a:t>
          </a:r>
        </a:p>
        <a:p>
          <a:pPr marL="171450" lvl="1" indent="-171450" algn="ctr" defTabSz="800100">
            <a:lnSpc>
              <a:spcPct val="10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800" b="1" kern="1200" dirty="0">
              <a:solidFill>
                <a:schemeClr val="bg2"/>
              </a:solidFill>
            </a:rPr>
            <a:t>over 2 years</a:t>
          </a:r>
        </a:p>
      </dsp:txBody>
      <dsp:txXfrm>
        <a:off x="3665310" y="1414404"/>
        <a:ext cx="2167583" cy="1569459"/>
      </dsp:txXfrm>
    </dsp:sp>
    <dsp:sp modelId="{13219BD0-5CD7-47B5-B919-210D420E82F4}">
      <dsp:nvSpPr>
        <dsp:cNvPr id="0" name=""/>
        <dsp:cNvSpPr/>
      </dsp:nvSpPr>
      <dsp:spPr>
        <a:xfrm>
          <a:off x="3358288" y="1103547"/>
          <a:ext cx="727552" cy="630180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3000" b="-13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9ECB10E-82F9-41E5-8DCB-DB37A2389ECF}">
      <dsp:nvSpPr>
        <dsp:cNvPr id="0" name=""/>
        <dsp:cNvSpPr/>
      </dsp:nvSpPr>
      <dsp:spPr>
        <a:xfrm>
          <a:off x="2602773" y="510104"/>
          <a:ext cx="3169919" cy="4351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383791" bIns="0" numCol="1" spcCol="1270" anchor="t" anchorCtr="0">
          <a:noAutofit/>
        </a:bodyPr>
        <a:lstStyle/>
        <a:p>
          <a:pPr marL="0" lvl="0" indent="0" algn="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300" kern="1200" dirty="0">
            <a:solidFill>
              <a:schemeClr val="bg1"/>
            </a:solidFill>
          </a:endParaRPr>
        </a:p>
      </dsp:txBody>
      <dsp:txXfrm>
        <a:off x="2602773" y="510104"/>
        <a:ext cx="3169919" cy="435165"/>
      </dsp:txXfrm>
    </dsp:sp>
    <dsp:sp modelId="{18ACE2E6-FAE7-4298-B4FC-96B7643AE9C5}">
      <dsp:nvSpPr>
        <dsp:cNvPr id="0" name=""/>
        <dsp:cNvSpPr/>
      </dsp:nvSpPr>
      <dsp:spPr>
        <a:xfrm>
          <a:off x="6437531" y="564499"/>
          <a:ext cx="2167583" cy="3169919"/>
        </a:xfrm>
        <a:prstGeom prst="rect">
          <a:avLst/>
        </a:prstGeom>
        <a:solidFill>
          <a:schemeClr val="tx1">
            <a:lumMod val="20000"/>
            <a:lumOff val="8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383791" rIns="163576" bIns="16357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800" b="1" kern="1200" dirty="0">
              <a:solidFill>
                <a:schemeClr val="bg2"/>
              </a:solidFill>
            </a:rPr>
            <a:t>Milestones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endParaRPr lang="en-US" sz="1800" b="1" kern="1200" dirty="0">
            <a:solidFill>
              <a:schemeClr val="bg2"/>
            </a:solidFill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solidFill>
                <a:schemeClr val="bg2"/>
              </a:solidFill>
            </a:rPr>
            <a:t>2000 artists within 1 year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solidFill>
                <a:schemeClr val="bg2"/>
              </a:solidFill>
            </a:rPr>
            <a:t>6 major cities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solidFill>
                <a:schemeClr val="bg2"/>
              </a:solidFill>
            </a:rPr>
            <a:t>Partnership with 100+ colleges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solidFill>
                <a:schemeClr val="bg2"/>
              </a:solidFill>
            </a:rPr>
            <a:t>1500+ gigs for artists.</a:t>
          </a:r>
        </a:p>
      </dsp:txBody>
      <dsp:txXfrm>
        <a:off x="6437531" y="564499"/>
        <a:ext cx="2167583" cy="3169919"/>
      </dsp:txXfrm>
    </dsp:sp>
    <dsp:sp modelId="{7A8184C3-AD61-4B0A-BAF3-634C366735B8}">
      <dsp:nvSpPr>
        <dsp:cNvPr id="0" name=""/>
        <dsp:cNvSpPr/>
      </dsp:nvSpPr>
      <dsp:spPr>
        <a:xfrm>
          <a:off x="6051345" y="0"/>
          <a:ext cx="870330" cy="87033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2">
  <dgm:title val=""/>
  <dgm:desc val=""/>
  <dgm:catLst>
    <dgm:cat type="list" pri="6000"/>
    <dgm:cat type="relationship" pri="16000"/>
    <dgm:cat type="picture" pri="29000"/>
    <dgm:cat type="pictureconvert" pri="2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/>
    </dgm:varLst>
    <dgm:choose name="Name0">
      <dgm:if name="Name1" func="var" arg="dir" op="equ" val="norm">
        <dgm:alg type="lin">
          <dgm:param type="linDir" val="fromL"/>
          <dgm:param type="nodeVertAlign" val="t"/>
        </dgm:alg>
      </dgm:if>
      <dgm:else name="Name2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refType="h"/>
      <dgm:constr type="w" for="ch" forName="sibTrans" refType="w" refFor="ch" refForName="compositeNode" op="equ" fact="0.2"/>
      <dgm:constr type="h" for="des" forName="childNode" op="equ"/>
      <dgm:constr type="w" for="des" forName="childNode" op="equ"/>
      <dgm:constr type="w" for="des" forName="parentNode" op="equ"/>
      <dgm:constr type="h" for="des" forName="image" op="equ"/>
      <dgm:constr type="w" for="des" forName="image" op="equ"/>
      <dgm:constr type="primFontSz" for="des" forName="parentNode" op="equ" val="65"/>
      <dgm:constr type="primFontSz" for="des" forName="childNode" op="equ" val="65"/>
    </dgm:constrLst>
    <dgm:ruleLst/>
    <dgm:forEach name="Name3" axis="ch" ptType="node">
      <dgm:layoutNode name="compositeNode">
        <dgm:varLst>
          <dgm:bulletEnabled val="1"/>
        </dgm:varLst>
        <dgm:alg type="composite"/>
        <dgm:presOf/>
        <dgm:choose name="Name4">
          <dgm:if name="Name5" func="var" arg="dir" op="equ" val="norm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l" for="ch" forName="image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l" for="ch" forName="childNode" refType="w" refFor="ch" refForName="image" fact="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l" for="ch" forName="parentNode"/>
              <dgm:constr type="r" for="ch" forName="parentNode" refType="l" refFor="ch" refForName="childNode"/>
              <dgm:constr type="rMarg" for="ch" forName="parentNode" refType="w" refFor="ch" refForName="image" fact="1.25"/>
            </dgm:constrLst>
          </dgm:if>
          <dgm:else name="Name6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r" for="ch" forName="image" refType="w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r" for="ch" forName="childNode" refType="w"/>
              <dgm:constr type="rOff" for="ch" forName="childNode" refType="w" refFor="ch" refForName="image" fact="-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r" for="ch" forName="parentNode" refType="w"/>
              <dgm:constr type="l" for="ch" forName="parentNode" refType="r" refFor="ch" refForName="childNode"/>
              <dgm:constr type="lOff" for="ch" forName="parentNode" refType="rOff" refFor="ch" refForName="childNode"/>
              <dgm:constr type="lMarg" for="ch" forName="parentNode" refType="w" refFor="ch" refForName="image" fact="1.25"/>
            </dgm:constrLst>
          </dgm:else>
        </dgm:choose>
        <dgm:ruleLst>
          <dgm:rule type="w" for="ch" forName="childNode" val="NaN" fact="0.4" max="NaN"/>
          <dgm:rule type="h" for="ch" forName="childNode" val="NaN" fact="0.5" max="NaN"/>
        </dgm:ruleLst>
        <dgm:layoutNode name="image" styleLbl="fgImgPlace1">
          <dgm:alg type="sp"/>
          <dgm:shape xmlns:r="http://schemas.openxmlformats.org/officeDocument/2006/relationships" type="rect" r:blip="" zOrderOff="4" blipPhldr="1">
            <dgm:adjLst/>
          </dgm:shape>
          <dgm:presOf/>
          <dgm:constrLst/>
          <dgm:ruleLst/>
        </dgm:layoutNode>
        <dgm:layoutNode name="childNode" styleLbl="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 zOrderOff="2">
            <dgm:adjLst/>
          </dgm:shape>
          <dgm:presOf axis="des" ptType="node"/>
          <dgm:constrLst/>
          <dgm:ruleLst>
            <dgm:rule type="primFontSz" val="5" fact="NaN" max="NaN"/>
          </dgm:ruleLst>
        </dgm:layoutNode>
        <dgm:layoutNode name="parentNode" styleLbl="revTx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>
                <dgm:adjLst/>
              </dgm:shape>
              <dgm:presOf axis="self"/>
              <dgm:constrLst>
                <dgm:constr type="lMarg"/>
                <dgm:constr type="bMarg"/>
                <dgm:constr type="tMarg"/>
              </dgm:constrLst>
            </dgm:if>
            <dgm:else name="Name9">
              <dgm:alg type="tx">
                <dgm:param type="autoTxRot" val="grav"/>
                <dgm:param type="parTxLTRAlign" val="l"/>
                <dgm:param type="parTxRTLAlign" val="l"/>
              </dgm:alg>
              <dgm:shape xmlns:r="http://schemas.openxmlformats.org/officeDocument/2006/relationships" rot="90" type="rect" r:blip="">
                <dgm:adjLst/>
              </dgm:shape>
              <dgm:presOf axis="self"/>
              <dgm:constrLst>
                <dgm:constr type="rMarg"/>
                <dgm:constr type="bMarg"/>
                <dgm:constr type="tMarg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2">
  <dgm:title val=""/>
  <dgm:desc val=""/>
  <dgm:catLst>
    <dgm:cat type="list" pri="6000"/>
    <dgm:cat type="relationship" pri="16000"/>
    <dgm:cat type="picture" pri="29000"/>
    <dgm:cat type="pictureconvert" pri="2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/>
    </dgm:varLst>
    <dgm:choose name="Name0">
      <dgm:if name="Name1" func="var" arg="dir" op="equ" val="norm">
        <dgm:alg type="lin">
          <dgm:param type="linDir" val="fromL"/>
          <dgm:param type="nodeVertAlign" val="t"/>
        </dgm:alg>
      </dgm:if>
      <dgm:else name="Name2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refType="h"/>
      <dgm:constr type="w" for="ch" forName="sibTrans" refType="w" refFor="ch" refForName="compositeNode" op="equ" fact="0.2"/>
      <dgm:constr type="h" for="des" forName="childNode" op="equ"/>
      <dgm:constr type="w" for="des" forName="childNode" op="equ"/>
      <dgm:constr type="w" for="des" forName="parentNode" op="equ"/>
      <dgm:constr type="h" for="des" forName="image" op="equ"/>
      <dgm:constr type="w" for="des" forName="image" op="equ"/>
      <dgm:constr type="primFontSz" for="des" forName="parentNode" op="equ" val="65"/>
      <dgm:constr type="primFontSz" for="des" forName="childNode" op="equ" val="65"/>
    </dgm:constrLst>
    <dgm:ruleLst/>
    <dgm:forEach name="Name3" axis="ch" ptType="node">
      <dgm:layoutNode name="compositeNode">
        <dgm:varLst>
          <dgm:bulletEnabled val="1"/>
        </dgm:varLst>
        <dgm:alg type="composite"/>
        <dgm:presOf/>
        <dgm:choose name="Name4">
          <dgm:if name="Name5" func="var" arg="dir" op="equ" val="norm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l" for="ch" forName="image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l" for="ch" forName="childNode" refType="w" refFor="ch" refForName="image" fact="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l" for="ch" forName="parentNode"/>
              <dgm:constr type="r" for="ch" forName="parentNode" refType="l" refFor="ch" refForName="childNode"/>
              <dgm:constr type="rMarg" for="ch" forName="parentNode" refType="w" refFor="ch" refForName="image" fact="1.25"/>
            </dgm:constrLst>
          </dgm:if>
          <dgm:else name="Name6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r" for="ch" forName="image" refType="w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r" for="ch" forName="childNode" refType="w"/>
              <dgm:constr type="rOff" for="ch" forName="childNode" refType="w" refFor="ch" refForName="image" fact="-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r" for="ch" forName="parentNode" refType="w"/>
              <dgm:constr type="l" for="ch" forName="parentNode" refType="r" refFor="ch" refForName="childNode"/>
              <dgm:constr type="lOff" for="ch" forName="parentNode" refType="rOff" refFor="ch" refForName="childNode"/>
              <dgm:constr type="lMarg" for="ch" forName="parentNode" refType="w" refFor="ch" refForName="image" fact="1.25"/>
            </dgm:constrLst>
          </dgm:else>
        </dgm:choose>
        <dgm:ruleLst>
          <dgm:rule type="w" for="ch" forName="childNode" val="NaN" fact="0.4" max="NaN"/>
          <dgm:rule type="h" for="ch" forName="childNode" val="NaN" fact="0.5" max="NaN"/>
        </dgm:ruleLst>
        <dgm:layoutNode name="image" styleLbl="fgImgPlace1">
          <dgm:alg type="sp"/>
          <dgm:shape xmlns:r="http://schemas.openxmlformats.org/officeDocument/2006/relationships" type="rect" r:blip="" zOrderOff="4" blipPhldr="1">
            <dgm:adjLst/>
          </dgm:shape>
          <dgm:presOf/>
          <dgm:constrLst/>
          <dgm:ruleLst/>
        </dgm:layoutNode>
        <dgm:layoutNode name="childNode" styleLbl="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 zOrderOff="2">
            <dgm:adjLst/>
          </dgm:shape>
          <dgm:presOf axis="des" ptType="node"/>
          <dgm:constrLst/>
          <dgm:ruleLst>
            <dgm:rule type="primFontSz" val="5" fact="NaN" max="NaN"/>
          </dgm:ruleLst>
        </dgm:layoutNode>
        <dgm:layoutNode name="parentNode" styleLbl="revTx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>
                <dgm:adjLst/>
              </dgm:shape>
              <dgm:presOf axis="self"/>
              <dgm:constrLst>
                <dgm:constr type="lMarg"/>
                <dgm:constr type="bMarg"/>
                <dgm:constr type="tMarg"/>
              </dgm:constrLst>
            </dgm:if>
            <dgm:else name="Name9">
              <dgm:alg type="tx">
                <dgm:param type="autoTxRot" val="grav"/>
                <dgm:param type="parTxLTRAlign" val="l"/>
                <dgm:param type="parTxRTLAlign" val="l"/>
              </dgm:alg>
              <dgm:shape xmlns:r="http://schemas.openxmlformats.org/officeDocument/2006/relationships" rot="90" type="rect" r:blip="">
                <dgm:adjLst/>
              </dgm:shape>
              <dgm:presOf axis="self"/>
              <dgm:constrLst>
                <dgm:constr type="rMarg"/>
                <dgm:constr type="bMarg"/>
                <dgm:constr type="tMarg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Shape 3">
            <a:extLst>
              <a:ext uri="{FF2B5EF4-FFF2-40B4-BE49-F238E27FC236}">
                <a16:creationId xmlns:a16="http://schemas.microsoft.com/office/drawing/2014/main" id="{75F06265-A51D-47B9-A1B4-6888528A42B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custGeom>
            <a:avLst/>
            <a:gdLst>
              <a:gd name="T0" fmla="*/ 0 w 120000"/>
              <a:gd name="T1" fmla="*/ 0 h 120000"/>
              <a:gd name="T2" fmla="*/ 6096000 w 120000"/>
              <a:gd name="T3" fmla="*/ 0 h 120000"/>
              <a:gd name="T4" fmla="*/ 6096000 w 120000"/>
              <a:gd name="T5" fmla="*/ 3429000 h 120000"/>
              <a:gd name="T6" fmla="*/ 0 w 120000"/>
              <a:gd name="T7" fmla="*/ 3429000 h 120000"/>
              <a:gd name="T8" fmla="*/ 0 w 120000"/>
              <a:gd name="T9" fmla="*/ 0 h 1200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0000"/>
              <a:gd name="T16" fmla="*/ 0 h 120000"/>
              <a:gd name="T17" fmla="*/ 120000 w 120000"/>
              <a:gd name="T18" fmla="*/ 120000 h 1200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" name="Shape 4">
            <a:extLst>
              <a:ext uri="{FF2B5EF4-FFF2-40B4-BE49-F238E27FC236}">
                <a16:creationId xmlns:a16="http://schemas.microsoft.com/office/drawing/2014/main" id="{471EF0D5-6E69-4130-90F1-46A7DEF39E0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pPr lvl="0"/>
            <a:endParaRPr noProof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742950" indent="-28575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1143000" indent="-228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600200" indent="-228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2057400" indent="-228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hape 64">
            <a:extLst>
              <a:ext uri="{FF2B5EF4-FFF2-40B4-BE49-F238E27FC236}">
                <a16:creationId xmlns:a16="http://schemas.microsoft.com/office/drawing/2014/main" id="{2AC88939-AAB2-40B9-A2E7-AB656CC120CE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>
          <a:noFill/>
          <a:ln>
            <a:headEnd/>
            <a:tailEnd/>
          </a:ln>
        </p:spPr>
      </p:sp>
      <p:sp>
        <p:nvSpPr>
          <p:cNvPr id="14339" name="Shape 65">
            <a:extLst>
              <a:ext uri="{FF2B5EF4-FFF2-40B4-BE49-F238E27FC236}">
                <a16:creationId xmlns:a16="http://schemas.microsoft.com/office/drawing/2014/main" id="{3BBC232D-51D8-4A8E-8CA9-5EF932BAE338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Shape 111">
            <a:extLst>
              <a:ext uri="{FF2B5EF4-FFF2-40B4-BE49-F238E27FC236}">
                <a16:creationId xmlns:a16="http://schemas.microsoft.com/office/drawing/2014/main" id="{9C75AEA1-D346-4CD7-AB46-470671A9B080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>
          <a:noFill/>
          <a:ln>
            <a:headEnd/>
            <a:tailEnd/>
          </a:ln>
        </p:spPr>
      </p:sp>
      <p:sp>
        <p:nvSpPr>
          <p:cNvPr id="33795" name="Shape 112">
            <a:extLst>
              <a:ext uri="{FF2B5EF4-FFF2-40B4-BE49-F238E27FC236}">
                <a16:creationId xmlns:a16="http://schemas.microsoft.com/office/drawing/2014/main" id="{C06CF03C-663B-498E-AFC6-07341F7EE0EC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Shape 117">
            <a:extLst>
              <a:ext uri="{FF2B5EF4-FFF2-40B4-BE49-F238E27FC236}">
                <a16:creationId xmlns:a16="http://schemas.microsoft.com/office/drawing/2014/main" id="{44F9BA86-B631-4C44-85A6-FAFDB09DB319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>
          <a:noFill/>
          <a:ln>
            <a:headEnd/>
            <a:tailEnd/>
          </a:ln>
        </p:spPr>
      </p:sp>
      <p:sp>
        <p:nvSpPr>
          <p:cNvPr id="35843" name="Shape 118">
            <a:extLst>
              <a:ext uri="{FF2B5EF4-FFF2-40B4-BE49-F238E27FC236}">
                <a16:creationId xmlns:a16="http://schemas.microsoft.com/office/drawing/2014/main" id="{5A0C7118-3B38-49EE-946E-5D326E04933C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Shape 123">
            <a:extLst>
              <a:ext uri="{FF2B5EF4-FFF2-40B4-BE49-F238E27FC236}">
                <a16:creationId xmlns:a16="http://schemas.microsoft.com/office/drawing/2014/main" id="{98CED56F-B2DD-4C0E-8EBE-F0B85148F112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>
          <a:noFill/>
          <a:ln>
            <a:headEnd/>
            <a:tailEnd/>
          </a:ln>
        </p:spPr>
      </p:sp>
      <p:sp>
        <p:nvSpPr>
          <p:cNvPr id="37891" name="Shape 124">
            <a:extLst>
              <a:ext uri="{FF2B5EF4-FFF2-40B4-BE49-F238E27FC236}">
                <a16:creationId xmlns:a16="http://schemas.microsoft.com/office/drawing/2014/main" id="{50AB230E-8972-4016-90D9-2812B5EBE4E9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Shape 129">
            <a:extLst>
              <a:ext uri="{FF2B5EF4-FFF2-40B4-BE49-F238E27FC236}">
                <a16:creationId xmlns:a16="http://schemas.microsoft.com/office/drawing/2014/main" id="{F9E35CFE-66DA-4C37-93E6-9B54DD339383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>
          <a:noFill/>
          <a:ln>
            <a:headEnd/>
            <a:tailEnd/>
          </a:ln>
        </p:spPr>
      </p:sp>
      <p:sp>
        <p:nvSpPr>
          <p:cNvPr id="39939" name="Shape 130">
            <a:extLst>
              <a:ext uri="{FF2B5EF4-FFF2-40B4-BE49-F238E27FC236}">
                <a16:creationId xmlns:a16="http://schemas.microsoft.com/office/drawing/2014/main" id="{357D78F9-0E6E-4981-AE8E-3B009C712666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Shape 134">
            <a:extLst>
              <a:ext uri="{FF2B5EF4-FFF2-40B4-BE49-F238E27FC236}">
                <a16:creationId xmlns:a16="http://schemas.microsoft.com/office/drawing/2014/main" id="{CCAAC2F7-5266-4E42-B00F-07D5BC8AE917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>
          <a:noFill/>
          <a:ln>
            <a:headEnd/>
            <a:tailEnd/>
          </a:ln>
        </p:spPr>
      </p:sp>
      <p:sp>
        <p:nvSpPr>
          <p:cNvPr id="41987" name="Shape 135">
            <a:extLst>
              <a:ext uri="{FF2B5EF4-FFF2-40B4-BE49-F238E27FC236}">
                <a16:creationId xmlns:a16="http://schemas.microsoft.com/office/drawing/2014/main" id="{8C5C1324-9153-4B4B-A152-BEF43654204C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Shape 140">
            <a:extLst>
              <a:ext uri="{FF2B5EF4-FFF2-40B4-BE49-F238E27FC236}">
                <a16:creationId xmlns:a16="http://schemas.microsoft.com/office/drawing/2014/main" id="{5CEC61A5-5EEB-4D01-B7CE-D13AAF48096F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>
          <a:noFill/>
          <a:ln>
            <a:headEnd/>
            <a:tailEnd/>
          </a:ln>
        </p:spPr>
      </p:sp>
      <p:sp>
        <p:nvSpPr>
          <p:cNvPr id="44035" name="Shape 141">
            <a:extLst>
              <a:ext uri="{FF2B5EF4-FFF2-40B4-BE49-F238E27FC236}">
                <a16:creationId xmlns:a16="http://schemas.microsoft.com/office/drawing/2014/main" id="{162666C9-AF79-4E77-AB7D-3CAB3B7F7481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Shape 158">
            <a:extLst>
              <a:ext uri="{FF2B5EF4-FFF2-40B4-BE49-F238E27FC236}">
                <a16:creationId xmlns:a16="http://schemas.microsoft.com/office/drawing/2014/main" id="{36C5DB12-7F11-4DA5-85A2-70B67714D665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>
          <a:noFill/>
          <a:ln>
            <a:headEnd/>
            <a:tailEnd/>
          </a:ln>
        </p:spPr>
      </p:sp>
      <p:sp>
        <p:nvSpPr>
          <p:cNvPr id="46083" name="Shape 159">
            <a:extLst>
              <a:ext uri="{FF2B5EF4-FFF2-40B4-BE49-F238E27FC236}">
                <a16:creationId xmlns:a16="http://schemas.microsoft.com/office/drawing/2014/main" id="{34DDDF1D-5557-40A2-97CF-B9DF402A8112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hape 70">
            <a:extLst>
              <a:ext uri="{FF2B5EF4-FFF2-40B4-BE49-F238E27FC236}">
                <a16:creationId xmlns:a16="http://schemas.microsoft.com/office/drawing/2014/main" id="{62B83488-CDC2-4799-BCD0-761602AF21BD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>
          <a:noFill/>
          <a:ln>
            <a:headEnd/>
            <a:tailEnd/>
          </a:ln>
        </p:spPr>
      </p:sp>
      <p:sp>
        <p:nvSpPr>
          <p:cNvPr id="17411" name="Shape 71">
            <a:extLst>
              <a:ext uri="{FF2B5EF4-FFF2-40B4-BE49-F238E27FC236}">
                <a16:creationId xmlns:a16="http://schemas.microsoft.com/office/drawing/2014/main" id="{5774C11B-720F-4539-AC72-E794F703EEC6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Shape 70">
            <a:extLst>
              <a:ext uri="{FF2B5EF4-FFF2-40B4-BE49-F238E27FC236}">
                <a16:creationId xmlns:a16="http://schemas.microsoft.com/office/drawing/2014/main" id="{0961CD79-D967-4B2F-B3F7-F7242E391D6F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>
          <a:noFill/>
          <a:ln>
            <a:headEnd/>
            <a:tailEnd/>
          </a:ln>
        </p:spPr>
      </p:sp>
      <p:sp>
        <p:nvSpPr>
          <p:cNvPr id="19459" name="Shape 71">
            <a:extLst>
              <a:ext uri="{FF2B5EF4-FFF2-40B4-BE49-F238E27FC236}">
                <a16:creationId xmlns:a16="http://schemas.microsoft.com/office/drawing/2014/main" id="{EB0CA79B-2059-4F8D-A96F-7314A5492DCA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hape 105">
            <a:extLst>
              <a:ext uri="{FF2B5EF4-FFF2-40B4-BE49-F238E27FC236}">
                <a16:creationId xmlns:a16="http://schemas.microsoft.com/office/drawing/2014/main" id="{80612009-937D-4F58-87A6-4BDB46E16DDF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>
          <a:noFill/>
          <a:ln>
            <a:headEnd/>
            <a:tailEnd/>
          </a:ln>
        </p:spPr>
      </p:sp>
      <p:sp>
        <p:nvSpPr>
          <p:cNvPr id="21507" name="Shape 106">
            <a:extLst>
              <a:ext uri="{FF2B5EF4-FFF2-40B4-BE49-F238E27FC236}">
                <a16:creationId xmlns:a16="http://schemas.microsoft.com/office/drawing/2014/main" id="{FD2D733C-12BC-4033-83B4-45840F065CD3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  <a:buClr>
                <a:srgbClr val="000000"/>
              </a:buClr>
              <a:buSzPct val="25000"/>
            </a:pPr>
            <a:endParaRPr lang="en-US" altLang="en-US">
              <a:solidFill>
                <a:srgbClr val="000000"/>
              </a:solidFill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Shape 151">
            <a:extLst>
              <a:ext uri="{FF2B5EF4-FFF2-40B4-BE49-F238E27FC236}">
                <a16:creationId xmlns:a16="http://schemas.microsoft.com/office/drawing/2014/main" id="{36F1BC71-7D98-40FF-8EAE-1545B4446C49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>
          <a:noFill/>
          <a:ln>
            <a:headEnd/>
            <a:tailEnd/>
          </a:ln>
        </p:spPr>
      </p:sp>
      <p:sp>
        <p:nvSpPr>
          <p:cNvPr id="23555" name="Shape 152">
            <a:extLst>
              <a:ext uri="{FF2B5EF4-FFF2-40B4-BE49-F238E27FC236}">
                <a16:creationId xmlns:a16="http://schemas.microsoft.com/office/drawing/2014/main" id="{1FEBB415-DB07-4A87-A473-528CCFAAFE0A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  <a:buClr>
                <a:srgbClr val="000000"/>
              </a:buClr>
              <a:buSzPct val="25000"/>
            </a:pPr>
            <a:endParaRPr lang="en-US" altLang="en-US">
              <a:solidFill>
                <a:srgbClr val="000000"/>
              </a:solidFill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Shape 128">
            <a:extLst>
              <a:ext uri="{FF2B5EF4-FFF2-40B4-BE49-F238E27FC236}">
                <a16:creationId xmlns:a16="http://schemas.microsoft.com/office/drawing/2014/main" id="{4B94BE74-49C7-4D4D-AC43-5D8209C9514E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>
          <a:noFill/>
          <a:ln>
            <a:headEnd/>
            <a:tailEnd/>
          </a:ln>
        </p:spPr>
      </p:sp>
      <p:sp>
        <p:nvSpPr>
          <p:cNvPr id="25603" name="Shape 129">
            <a:extLst>
              <a:ext uri="{FF2B5EF4-FFF2-40B4-BE49-F238E27FC236}">
                <a16:creationId xmlns:a16="http://schemas.microsoft.com/office/drawing/2014/main" id="{751DEFAA-4A89-4915-A644-04A5A101D28D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  <a:buClr>
                <a:srgbClr val="000000"/>
              </a:buClr>
              <a:buSzPct val="25000"/>
            </a:pPr>
            <a:endParaRPr lang="en-US" altLang="en-US">
              <a:solidFill>
                <a:srgbClr val="000000"/>
              </a:solidFill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Shape 195">
            <a:extLst>
              <a:ext uri="{FF2B5EF4-FFF2-40B4-BE49-F238E27FC236}">
                <a16:creationId xmlns:a16="http://schemas.microsoft.com/office/drawing/2014/main" id="{EBB96C3B-C128-4164-8D00-01C676C3BB29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>
          <a:noFill/>
          <a:ln>
            <a:headEnd/>
            <a:tailEnd/>
          </a:ln>
        </p:spPr>
      </p:sp>
      <p:sp>
        <p:nvSpPr>
          <p:cNvPr id="27651" name="Shape 196">
            <a:extLst>
              <a:ext uri="{FF2B5EF4-FFF2-40B4-BE49-F238E27FC236}">
                <a16:creationId xmlns:a16="http://schemas.microsoft.com/office/drawing/2014/main" id="{718DF8DA-CB42-4555-AD8C-DA9E152ECC72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  <a:buClr>
                <a:srgbClr val="000000"/>
              </a:buClr>
              <a:buSzPct val="25000"/>
            </a:pPr>
            <a:endParaRPr lang="en-US" altLang="en-US">
              <a:solidFill>
                <a:srgbClr val="000000"/>
              </a:solidFill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hape 173">
            <a:extLst>
              <a:ext uri="{FF2B5EF4-FFF2-40B4-BE49-F238E27FC236}">
                <a16:creationId xmlns:a16="http://schemas.microsoft.com/office/drawing/2014/main" id="{97739AE7-2B3F-4728-B0DD-DB0C1D37BF84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>
          <a:noFill/>
          <a:ln>
            <a:headEnd/>
            <a:tailEnd/>
          </a:ln>
        </p:spPr>
      </p:sp>
      <p:sp>
        <p:nvSpPr>
          <p:cNvPr id="29699" name="Shape 174">
            <a:extLst>
              <a:ext uri="{FF2B5EF4-FFF2-40B4-BE49-F238E27FC236}">
                <a16:creationId xmlns:a16="http://schemas.microsoft.com/office/drawing/2014/main" id="{5CF6B8ED-84A7-4144-B47E-B6BC266FD765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  <a:buClr>
                <a:srgbClr val="000000"/>
              </a:buClr>
              <a:buSzPct val="25000"/>
            </a:pPr>
            <a:endParaRPr lang="en-US" altLang="en-US">
              <a:solidFill>
                <a:srgbClr val="000000"/>
              </a:solidFill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Shape 105">
            <a:extLst>
              <a:ext uri="{FF2B5EF4-FFF2-40B4-BE49-F238E27FC236}">
                <a16:creationId xmlns:a16="http://schemas.microsoft.com/office/drawing/2014/main" id="{E3954809-7E2B-4833-BEA1-1D4FF05B83A2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>
          <a:noFill/>
          <a:ln>
            <a:headEnd/>
            <a:tailEnd/>
          </a:ln>
        </p:spPr>
      </p:sp>
      <p:sp>
        <p:nvSpPr>
          <p:cNvPr id="31747" name="Shape 106">
            <a:extLst>
              <a:ext uri="{FF2B5EF4-FFF2-40B4-BE49-F238E27FC236}">
                <a16:creationId xmlns:a16="http://schemas.microsoft.com/office/drawing/2014/main" id="{E23535FD-0759-4925-A722-D6EE42AE47B5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0">
            <a:extLst>
              <a:ext uri="{FF2B5EF4-FFF2-40B4-BE49-F238E27FC236}">
                <a16:creationId xmlns:a16="http://schemas.microsoft.com/office/drawing/2014/main" id="{8BA7F8AA-21D0-4672-B56A-10FEF06D3E28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8247063" y="4246563"/>
            <a:ext cx="896937" cy="896937"/>
          </a:xfrm>
          <a:prstGeom prst="rtTriangle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5" name="Shape 11">
            <a:extLst>
              <a:ext uri="{FF2B5EF4-FFF2-40B4-BE49-F238E27FC236}">
                <a16:creationId xmlns:a16="http://schemas.microsoft.com/office/drawing/2014/main" id="{E7ED62E3-2F7F-4F3A-AB8F-6C269882770F}"/>
              </a:ext>
            </a:extLst>
          </p:cNvPr>
          <p:cNvSpPr/>
          <p:nvPr/>
        </p:nvSpPr>
        <p:spPr>
          <a:xfrm flipH="1">
            <a:off x="8247063" y="4246563"/>
            <a:ext cx="896937" cy="896937"/>
          </a:xfrm>
          <a:prstGeom prst="round1Rect">
            <a:avLst>
              <a:gd name="adj" fmla="val 16667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lIns="91425" tIns="91425" rIns="91425" bIns="91425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ern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Shape 12"/>
          <p:cNvSpPr txBox="1">
            <a:spLocks noGrp="1"/>
          </p:cNvSpPr>
          <p:nvPr>
            <p:ph type="ctrTitle"/>
          </p:nvPr>
        </p:nvSpPr>
        <p:spPr>
          <a:xfrm>
            <a:off x="390525" y="1819275"/>
            <a:ext cx="8222100" cy="933599"/>
          </a:xfrm>
          <a:prstGeom prst="rect">
            <a:avLst/>
          </a:prstGeom>
        </p:spPr>
        <p:txBody>
          <a:bodyPr/>
          <a:lstStyle>
            <a:lvl1pPr lvl="0" rtl="0">
              <a:spcBef>
                <a:spcPts val="0"/>
              </a:spcBef>
              <a:buSzPct val="100000"/>
              <a:defRPr sz="4800"/>
            </a:lvl1pPr>
            <a:lvl2pPr lvl="1" rtl="0">
              <a:spcBef>
                <a:spcPts val="0"/>
              </a:spcBef>
              <a:buSzPct val="100000"/>
              <a:defRPr sz="4800"/>
            </a:lvl2pPr>
            <a:lvl3pPr lvl="2" rtl="0">
              <a:spcBef>
                <a:spcPts val="0"/>
              </a:spcBef>
              <a:buSzPct val="100000"/>
              <a:defRPr sz="4800"/>
            </a:lvl3pPr>
            <a:lvl4pPr lvl="3" rtl="0">
              <a:spcBef>
                <a:spcPts val="0"/>
              </a:spcBef>
              <a:buSzPct val="100000"/>
              <a:defRPr sz="4800"/>
            </a:lvl4pPr>
            <a:lvl5pPr lvl="4" rtl="0">
              <a:spcBef>
                <a:spcPts val="0"/>
              </a:spcBef>
              <a:buSzPct val="100000"/>
              <a:defRPr sz="4800"/>
            </a:lvl5pPr>
            <a:lvl6pPr lvl="5" rtl="0">
              <a:spcBef>
                <a:spcPts val="0"/>
              </a:spcBef>
              <a:buSzPct val="100000"/>
              <a:defRPr sz="4800"/>
            </a:lvl6pPr>
            <a:lvl7pPr lvl="6" rtl="0">
              <a:spcBef>
                <a:spcPts val="0"/>
              </a:spcBef>
              <a:buSzPct val="100000"/>
              <a:defRPr sz="4800"/>
            </a:lvl7pPr>
            <a:lvl8pPr lvl="7" rtl="0">
              <a:spcBef>
                <a:spcPts val="0"/>
              </a:spcBef>
              <a:buSzPct val="100000"/>
              <a:defRPr sz="4800"/>
            </a:lvl8pPr>
            <a:lvl9pPr lvl="8" rtl="0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subTitle" idx="1"/>
          </p:nvPr>
        </p:nvSpPr>
        <p:spPr>
          <a:xfrm>
            <a:off x="390525" y="2789130"/>
            <a:ext cx="8222100" cy="432899"/>
          </a:xfrm>
          <a:prstGeom prst="rect">
            <a:avLst/>
          </a:prstGeom>
        </p:spPr>
        <p:txBody>
          <a:bodyPr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" name="Shape 14">
            <a:extLst>
              <a:ext uri="{FF2B5EF4-FFF2-40B4-BE49-F238E27FC236}">
                <a16:creationId xmlns:a16="http://schemas.microsoft.com/office/drawing/2014/main" id="{0277FCC3-0845-4C89-BBCB-D84A7DEB03DB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 algn="l">
              <a:defRPr sz="140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pPr>
              <a:defRPr/>
            </a:pPr>
            <a:fld id="{AB15E9F6-CAAF-4887-80D2-BBE3BD38101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588930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bg>
      <p:bgPr>
        <a:solidFill>
          <a:srgbClr val="FAFAFA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62">
            <a:extLst>
              <a:ext uri="{FF2B5EF4-FFF2-40B4-BE49-F238E27FC236}">
                <a16:creationId xmlns:a16="http://schemas.microsoft.com/office/drawing/2014/main" id="{801A8DC3-7FD2-4526-B651-65F6AB43D277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 algn="l">
              <a:defRPr sz="140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pPr>
              <a:defRPr/>
            </a:pPr>
            <a:fld id="{C6D5552E-5312-4949-8371-09008C19C99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856373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799"/>
          </a:xfrm>
          <a:prstGeom prst="rect">
            <a:avLst/>
          </a:prstGeom>
        </p:spPr>
        <p:txBody>
          <a:bodyPr anchor="ctr"/>
          <a:lstStyle>
            <a:lvl1pPr lvl="0" rtl="0">
              <a:spcBef>
                <a:spcPts val="0"/>
              </a:spcBef>
              <a:buSzPct val="100000"/>
              <a:defRPr sz="4200"/>
            </a:lvl1pPr>
            <a:lvl2pPr lvl="1" rtl="0">
              <a:spcBef>
                <a:spcPts val="0"/>
              </a:spcBef>
              <a:buSzPct val="100000"/>
              <a:defRPr sz="4200"/>
            </a:lvl2pPr>
            <a:lvl3pPr lvl="2" rtl="0">
              <a:spcBef>
                <a:spcPts val="0"/>
              </a:spcBef>
              <a:buSzPct val="100000"/>
              <a:defRPr sz="4200"/>
            </a:lvl3pPr>
            <a:lvl4pPr lvl="3" rtl="0">
              <a:spcBef>
                <a:spcPts val="0"/>
              </a:spcBef>
              <a:buSzPct val="100000"/>
              <a:defRPr sz="4200"/>
            </a:lvl4pPr>
            <a:lvl5pPr lvl="4" rtl="0">
              <a:spcBef>
                <a:spcPts val="0"/>
              </a:spcBef>
              <a:buSzPct val="100000"/>
              <a:defRPr sz="4200"/>
            </a:lvl5pPr>
            <a:lvl6pPr lvl="5" rtl="0">
              <a:spcBef>
                <a:spcPts val="0"/>
              </a:spcBef>
              <a:buSzPct val="100000"/>
              <a:defRPr sz="4200"/>
            </a:lvl6pPr>
            <a:lvl7pPr lvl="6" rtl="0">
              <a:spcBef>
                <a:spcPts val="0"/>
              </a:spcBef>
              <a:buSzPct val="100000"/>
              <a:defRPr sz="4200"/>
            </a:lvl7pPr>
            <a:lvl8pPr lvl="7" rtl="0">
              <a:spcBef>
                <a:spcPts val="0"/>
              </a:spcBef>
              <a:buSzPct val="100000"/>
              <a:defRPr sz="4200"/>
            </a:lvl8pPr>
            <a:lvl9pPr lvl="8" rtl="0">
              <a:spcBef>
                <a:spcPts val="0"/>
              </a:spcBef>
              <a:buSzPct val="100000"/>
              <a:defRPr sz="4200"/>
            </a:lvl9pPr>
          </a:lstStyle>
          <a:p>
            <a:endParaRPr/>
          </a:p>
        </p:txBody>
      </p:sp>
      <p:sp>
        <p:nvSpPr>
          <p:cNvPr id="3" name="Shape 17">
            <a:extLst>
              <a:ext uri="{FF2B5EF4-FFF2-40B4-BE49-F238E27FC236}">
                <a16:creationId xmlns:a16="http://schemas.microsoft.com/office/drawing/2014/main" id="{482C4516-4693-4DEB-B813-D407D26EE7DB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 algn="l">
              <a:defRPr sz="140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pPr>
              <a:defRPr/>
            </a:pPr>
            <a:fld id="{2E384B23-5BB0-4C6B-AD33-699833A62AE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865786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9">
            <a:extLst>
              <a:ext uri="{FF2B5EF4-FFF2-40B4-BE49-F238E27FC236}">
                <a16:creationId xmlns:a16="http://schemas.microsoft.com/office/drawing/2014/main" id="{65664E13-71D1-4D09-9548-55AD90202D5A}"/>
              </a:ext>
            </a:extLst>
          </p:cNvPr>
          <p:cNvSpPr/>
          <p:nvPr/>
        </p:nvSpPr>
        <p:spPr>
          <a:xfrm rot="10800000" flipH="1">
            <a:off x="0" y="1685925"/>
            <a:ext cx="9144000" cy="34575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91425" tIns="91425" rIns="91425" bIns="91425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ern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Shape 20">
            <a:extLst>
              <a:ext uri="{FF2B5EF4-FFF2-40B4-BE49-F238E27FC236}">
                <a16:creationId xmlns:a16="http://schemas.microsoft.com/office/drawing/2014/main" id="{526D7761-F63B-4E11-8F73-3A94D4E0CC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685925"/>
            <a:ext cx="9144000" cy="107950"/>
          </a:xfrm>
          <a:prstGeom prst="rect">
            <a:avLst/>
          </a:prstGeom>
          <a:gradFill rotWithShape="0"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699"/>
          </a:xfrm>
          <a:prstGeom prst="rect">
            <a:avLst/>
          </a:prstGeom>
        </p:spPr>
        <p:txBody>
          <a:bodyPr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" name="Shape 23">
            <a:extLst>
              <a:ext uri="{FF2B5EF4-FFF2-40B4-BE49-F238E27FC236}">
                <a16:creationId xmlns:a16="http://schemas.microsoft.com/office/drawing/2014/main" id="{4AC1BE01-D467-4BD1-9A2E-ED0B58A40DF0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 algn="l">
              <a:defRPr sz="140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pPr>
              <a:defRPr/>
            </a:pPr>
            <a:fld id="{93BD2551-6351-4A7F-B01C-EF8D6163188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942420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25">
            <a:extLst>
              <a:ext uri="{FF2B5EF4-FFF2-40B4-BE49-F238E27FC236}">
                <a16:creationId xmlns:a16="http://schemas.microsoft.com/office/drawing/2014/main" id="{4AAE0725-02F7-4D04-BF74-62D03E507D60}"/>
              </a:ext>
            </a:extLst>
          </p:cNvPr>
          <p:cNvSpPr/>
          <p:nvPr/>
        </p:nvSpPr>
        <p:spPr>
          <a:xfrm rot="10800000" flipH="1">
            <a:off x="0" y="1685925"/>
            <a:ext cx="9144000" cy="34575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91425" tIns="91425" rIns="91425" bIns="91425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ern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Shape 26">
            <a:extLst>
              <a:ext uri="{FF2B5EF4-FFF2-40B4-BE49-F238E27FC236}">
                <a16:creationId xmlns:a16="http://schemas.microsoft.com/office/drawing/2014/main" id="{41398D74-700A-4AD8-B1EC-ADFA5D23C2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685925"/>
            <a:ext cx="9144000" cy="107950"/>
          </a:xfrm>
          <a:prstGeom prst="rect">
            <a:avLst/>
          </a:prstGeom>
          <a:gradFill rotWithShape="0"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27" name="Shape 27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699"/>
          </a:xfrm>
          <a:prstGeom prst="rect">
            <a:avLst/>
          </a:prstGeom>
        </p:spPr>
        <p:txBody>
          <a:bodyPr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899" cy="2710200"/>
          </a:xfrm>
          <a:prstGeom prst="rect">
            <a:avLst/>
          </a:prstGeom>
        </p:spPr>
        <p:txBody>
          <a:bodyPr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body" idx="2"/>
          </p:nvPr>
        </p:nvSpPr>
        <p:spPr>
          <a:xfrm>
            <a:off x="4694250" y="1919075"/>
            <a:ext cx="3999899" cy="2710200"/>
          </a:xfrm>
          <a:prstGeom prst="rect">
            <a:avLst/>
          </a:prstGeom>
        </p:spPr>
        <p:txBody>
          <a:bodyPr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7" name="Shape 30">
            <a:extLst>
              <a:ext uri="{FF2B5EF4-FFF2-40B4-BE49-F238E27FC236}">
                <a16:creationId xmlns:a16="http://schemas.microsoft.com/office/drawing/2014/main" id="{5C1C64EA-16F4-4073-9192-72F67B7EDE83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 algn="l">
              <a:defRPr sz="140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pPr>
              <a:defRPr/>
            </a:pPr>
            <a:fld id="{41EAA113-3CAE-4D90-9AF3-A12D7427ED6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592597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37">
            <a:extLst>
              <a:ext uri="{FF2B5EF4-FFF2-40B4-BE49-F238E27FC236}">
                <a16:creationId xmlns:a16="http://schemas.microsoft.com/office/drawing/2014/main" id="{74261CE2-DAD9-461C-8E23-285E4CA319C4}"/>
              </a:ext>
            </a:extLst>
          </p:cNvPr>
          <p:cNvSpPr txBox="1"/>
          <p:nvPr/>
        </p:nvSpPr>
        <p:spPr>
          <a:xfrm rot="10800000" flipH="1">
            <a:off x="3276600" y="0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91425" tIns="91425" rIns="91425" bIns="91425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ern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Shape 38">
            <a:extLst>
              <a:ext uri="{FF2B5EF4-FFF2-40B4-BE49-F238E27FC236}">
                <a16:creationId xmlns:a16="http://schemas.microsoft.com/office/drawing/2014/main" id="{370BBF73-7FB1-407F-86C2-10E64FED7071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758825" y="2517775"/>
            <a:ext cx="5143500" cy="107950"/>
          </a:xfrm>
          <a:prstGeom prst="rect">
            <a:avLst/>
          </a:prstGeom>
          <a:gradFill rotWithShape="0"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39" name="Shape 39"/>
          <p:cNvSpPr txBox="1">
            <a:spLocks noGrp="1"/>
          </p:cNvSpPr>
          <p:nvPr>
            <p:ph type="title"/>
          </p:nvPr>
        </p:nvSpPr>
        <p:spPr>
          <a:xfrm>
            <a:off x="226077" y="357800"/>
            <a:ext cx="2807999" cy="953399"/>
          </a:xfrm>
          <a:prstGeom prst="rect">
            <a:avLst/>
          </a:prstGeom>
        </p:spPr>
        <p:txBody>
          <a:bodyPr/>
          <a:lstStyle>
            <a:lvl1pPr lvl="0" rtl="0">
              <a:spcBef>
                <a:spcPts val="0"/>
              </a:spcBef>
              <a:buSzPct val="100000"/>
              <a:defRPr sz="2400"/>
            </a:lvl1pPr>
            <a:lvl2pPr lvl="1" rtl="0">
              <a:spcBef>
                <a:spcPts val="0"/>
              </a:spcBef>
              <a:buSzPct val="100000"/>
              <a:defRPr sz="2400"/>
            </a:lvl2pPr>
            <a:lvl3pPr lvl="2" rtl="0">
              <a:spcBef>
                <a:spcPts val="0"/>
              </a:spcBef>
              <a:buSzPct val="100000"/>
              <a:defRPr sz="2400"/>
            </a:lvl3pPr>
            <a:lvl4pPr lvl="3" rtl="0">
              <a:spcBef>
                <a:spcPts val="0"/>
              </a:spcBef>
              <a:buSzPct val="100000"/>
              <a:defRPr sz="2400"/>
            </a:lvl4pPr>
            <a:lvl5pPr lvl="4" rtl="0">
              <a:spcBef>
                <a:spcPts val="0"/>
              </a:spcBef>
              <a:buSzPct val="100000"/>
              <a:defRPr sz="2400"/>
            </a:lvl5pPr>
            <a:lvl6pPr lvl="5" rtl="0">
              <a:spcBef>
                <a:spcPts val="0"/>
              </a:spcBef>
              <a:buSzPct val="100000"/>
              <a:defRPr sz="2400"/>
            </a:lvl6pPr>
            <a:lvl7pPr lvl="6" rtl="0">
              <a:spcBef>
                <a:spcPts val="0"/>
              </a:spcBef>
              <a:buSzPct val="100000"/>
              <a:defRPr sz="2400"/>
            </a:lvl7pPr>
            <a:lvl8pPr lvl="7" rtl="0">
              <a:spcBef>
                <a:spcPts val="0"/>
              </a:spcBef>
              <a:buSzPct val="100000"/>
              <a:defRPr sz="2400"/>
            </a:lvl8pPr>
            <a:lvl9pPr lvl="8" rtl="0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body" idx="1"/>
          </p:nvPr>
        </p:nvSpPr>
        <p:spPr>
          <a:xfrm>
            <a:off x="226075" y="1465800"/>
            <a:ext cx="2807999" cy="3163499"/>
          </a:xfrm>
          <a:prstGeom prst="rect">
            <a:avLst/>
          </a:prstGeom>
        </p:spPr>
        <p:txBody>
          <a:bodyPr/>
          <a:lstStyle>
            <a:lvl1pPr lvl="0" rtl="0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" name="Shape 41">
            <a:extLst>
              <a:ext uri="{FF2B5EF4-FFF2-40B4-BE49-F238E27FC236}">
                <a16:creationId xmlns:a16="http://schemas.microsoft.com/office/drawing/2014/main" id="{D349A909-2E3C-41CD-B253-F03BD96677BC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 algn="l">
              <a:defRPr sz="140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pPr>
              <a:defRPr/>
            </a:pPr>
            <a:fld id="{F2FF6E9D-CC2A-4A2B-B230-06EBDEA3A7B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00731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="ctr"/>
          <a:lstStyle>
            <a:lvl1pPr lvl="0" rtl="0">
              <a:spcBef>
                <a:spcPts val="0"/>
              </a:spcBef>
              <a:buSzPct val="100000"/>
              <a:defRPr sz="6000"/>
            </a:lvl1pPr>
            <a:lvl2pPr lvl="1" rtl="0">
              <a:spcBef>
                <a:spcPts val="0"/>
              </a:spcBef>
              <a:buSzPct val="100000"/>
              <a:defRPr sz="6000"/>
            </a:lvl2pPr>
            <a:lvl3pPr lvl="2" rtl="0">
              <a:spcBef>
                <a:spcPts val="0"/>
              </a:spcBef>
              <a:buSzPct val="100000"/>
              <a:defRPr sz="6000"/>
            </a:lvl3pPr>
            <a:lvl4pPr lvl="3" rtl="0">
              <a:spcBef>
                <a:spcPts val="0"/>
              </a:spcBef>
              <a:buSzPct val="100000"/>
              <a:defRPr sz="6000"/>
            </a:lvl4pPr>
            <a:lvl5pPr lvl="4" rtl="0">
              <a:spcBef>
                <a:spcPts val="0"/>
              </a:spcBef>
              <a:buSzPct val="100000"/>
              <a:defRPr sz="6000"/>
            </a:lvl5pPr>
            <a:lvl6pPr lvl="5" rtl="0">
              <a:spcBef>
                <a:spcPts val="0"/>
              </a:spcBef>
              <a:buSzPct val="100000"/>
              <a:defRPr sz="6000"/>
            </a:lvl6pPr>
            <a:lvl7pPr lvl="6" rtl="0">
              <a:spcBef>
                <a:spcPts val="0"/>
              </a:spcBef>
              <a:buSzPct val="100000"/>
              <a:defRPr sz="6000"/>
            </a:lvl7pPr>
            <a:lvl8pPr lvl="7" rtl="0">
              <a:spcBef>
                <a:spcPts val="0"/>
              </a:spcBef>
              <a:buSzPct val="100000"/>
              <a:defRPr sz="6000"/>
            </a:lvl8pPr>
            <a:lvl9pPr lvl="8" rtl="0">
              <a:spcBef>
                <a:spcPts val="0"/>
              </a:spcBef>
              <a:buSzPct val="100000"/>
              <a:defRPr sz="6000"/>
            </a:lvl9pPr>
          </a:lstStyle>
          <a:p>
            <a:endParaRPr/>
          </a:p>
        </p:txBody>
      </p:sp>
      <p:sp>
        <p:nvSpPr>
          <p:cNvPr id="3" name="Shape 44">
            <a:extLst>
              <a:ext uri="{FF2B5EF4-FFF2-40B4-BE49-F238E27FC236}">
                <a16:creationId xmlns:a16="http://schemas.microsoft.com/office/drawing/2014/main" id="{F0597EA8-4B53-4361-806B-943803BB6646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 algn="l">
              <a:defRPr sz="140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pPr>
              <a:defRPr/>
            </a:pPr>
            <a:fld id="{3CE43168-9B1F-4F85-BBD7-0642DB4A844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024217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46">
            <a:extLst>
              <a:ext uri="{FF2B5EF4-FFF2-40B4-BE49-F238E27FC236}">
                <a16:creationId xmlns:a16="http://schemas.microsoft.com/office/drawing/2014/main" id="{AE78F38A-21BB-4508-9456-224474F6F859}"/>
              </a:ext>
            </a:extLst>
          </p:cNvPr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91425" tIns="91425" rIns="91425" bIns="91425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ern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Shape 47">
            <a:extLst>
              <a:ext uri="{FF2B5EF4-FFF2-40B4-BE49-F238E27FC236}">
                <a16:creationId xmlns:a16="http://schemas.microsoft.com/office/drawing/2014/main" id="{DCE3EC9C-6DE5-4947-A066-2B406C4BEDC0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1946275" y="2517775"/>
            <a:ext cx="5143500" cy="107950"/>
          </a:xfrm>
          <a:prstGeom prst="rect">
            <a:avLst/>
          </a:prstGeom>
          <a:gradFill rotWithShape="0"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48" name="Shape 48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199" cy="1482300"/>
          </a:xfrm>
          <a:prstGeom prst="rect">
            <a:avLst/>
          </a:prstGeom>
        </p:spPr>
        <p:txBody>
          <a:bodyPr/>
          <a:lstStyle>
            <a:lvl1pPr lvl="0" algn="ctr" rtl="0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subTitle" idx="1"/>
          </p:nvPr>
        </p:nvSpPr>
        <p:spPr>
          <a:xfrm>
            <a:off x="265500" y="2779466"/>
            <a:ext cx="4045199" cy="1235100"/>
          </a:xfrm>
          <a:prstGeom prst="rect">
            <a:avLst/>
          </a:prstGeom>
        </p:spPr>
        <p:txBody>
          <a:bodyPr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099"/>
          </a:xfrm>
          <a:prstGeom prst="rect">
            <a:avLst/>
          </a:prstGeom>
        </p:spPr>
        <p:txBody>
          <a:bodyPr anchor="ctr"/>
          <a:lstStyle>
            <a:lvl1pPr lvl="0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" name="Shape 51">
            <a:extLst>
              <a:ext uri="{FF2B5EF4-FFF2-40B4-BE49-F238E27FC236}">
                <a16:creationId xmlns:a16="http://schemas.microsoft.com/office/drawing/2014/main" id="{BBECFDEA-1EC9-4FED-8E35-B0AFB354AFD2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 algn="l">
              <a:defRPr sz="140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pPr>
              <a:defRPr/>
            </a:pPr>
            <a:fld id="{0F4566AD-B8AE-41AA-A82D-41951EF70AE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776552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53">
            <a:extLst>
              <a:ext uri="{FF2B5EF4-FFF2-40B4-BE49-F238E27FC236}">
                <a16:creationId xmlns:a16="http://schemas.microsoft.com/office/drawing/2014/main" id="{42042AC6-610B-4B0B-8FEE-FD5F43F688B1}"/>
              </a:ext>
            </a:extLst>
          </p:cNvPr>
          <p:cNvSpPr txBox="1"/>
          <p:nvPr/>
        </p:nvSpPr>
        <p:spPr>
          <a:xfrm rot="10800000" flipH="1">
            <a:off x="0" y="0"/>
            <a:ext cx="9144000" cy="469582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91425" tIns="91425" rIns="91425" bIns="91425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ern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Shape 54">
            <a:extLst>
              <a:ext uri="{FF2B5EF4-FFF2-40B4-BE49-F238E27FC236}">
                <a16:creationId xmlns:a16="http://schemas.microsoft.com/office/drawing/2014/main" id="{A0A3DE71-2C8D-488D-95DB-D3DD2E84A803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0" y="4622800"/>
            <a:ext cx="9144000" cy="74613"/>
          </a:xfrm>
          <a:prstGeom prst="rect">
            <a:avLst/>
          </a:prstGeom>
          <a:gradFill rotWithShape="0"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55" name="Shape 55"/>
          <p:cNvSpPr txBox="1">
            <a:spLocks noGrp="1"/>
          </p:cNvSpPr>
          <p:nvPr>
            <p:ph type="body" idx="1"/>
          </p:nvPr>
        </p:nvSpPr>
        <p:spPr>
          <a:xfrm>
            <a:off x="57150" y="4696825"/>
            <a:ext cx="8381999" cy="446700"/>
          </a:xfrm>
          <a:prstGeom prst="rect">
            <a:avLst/>
          </a:prstGeom>
        </p:spPr>
        <p:txBody>
          <a:bodyPr anchor="ctr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200">
                <a:solidFill>
                  <a:schemeClr val="lt1"/>
                </a:solidFill>
              </a:defRPr>
            </a:lvl1pPr>
          </a:lstStyle>
          <a:p>
            <a:endParaRPr/>
          </a:p>
        </p:txBody>
      </p:sp>
      <p:sp>
        <p:nvSpPr>
          <p:cNvPr id="5" name="Shape 56">
            <a:extLst>
              <a:ext uri="{FF2B5EF4-FFF2-40B4-BE49-F238E27FC236}">
                <a16:creationId xmlns:a16="http://schemas.microsoft.com/office/drawing/2014/main" id="{CFC95D48-C2EF-4D4F-A235-3196ED90F7F9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 algn="l">
              <a:defRPr sz="140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pPr>
              <a:defRPr/>
            </a:pPr>
            <a:fld id="{88637344-DD63-443E-8261-B898C3CE1CB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835983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bg>
      <p:bgPr>
        <a:solidFill>
          <a:srgbClr val="FAFAFA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>
            <a:spLocks noGrp="1"/>
          </p:cNvSpPr>
          <p:nvPr>
            <p:ph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/>
          <a:lstStyle>
            <a:lvl1pPr lvl="0" algn="ctr" rtl="0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body" idx="1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/>
          <a:lstStyle>
            <a:lvl1pPr lvl="0" algn="ctr" rtl="0">
              <a:spcBef>
                <a:spcPts val="0"/>
              </a:spcBef>
              <a:defRPr/>
            </a:lvl1pPr>
            <a:lvl2pPr lvl="1" algn="ctr" rtl="0">
              <a:spcBef>
                <a:spcPts val="0"/>
              </a:spcBef>
              <a:defRPr/>
            </a:lvl2pPr>
            <a:lvl3pPr lvl="2" algn="ctr" rtl="0">
              <a:spcBef>
                <a:spcPts val="0"/>
              </a:spcBef>
              <a:defRPr/>
            </a:lvl3pPr>
            <a:lvl4pPr lvl="3" algn="ctr" rtl="0">
              <a:spcBef>
                <a:spcPts val="0"/>
              </a:spcBef>
              <a:defRPr/>
            </a:lvl4pPr>
            <a:lvl5pPr lvl="4" algn="ctr" rtl="0">
              <a:spcBef>
                <a:spcPts val="0"/>
              </a:spcBef>
              <a:defRPr/>
            </a:lvl5pPr>
            <a:lvl6pPr lvl="5" algn="ctr" rtl="0">
              <a:spcBef>
                <a:spcPts val="0"/>
              </a:spcBef>
              <a:defRPr/>
            </a:lvl6pPr>
            <a:lvl7pPr lvl="6" algn="ctr" rtl="0">
              <a:spcBef>
                <a:spcPts val="0"/>
              </a:spcBef>
              <a:defRPr/>
            </a:lvl7pPr>
            <a:lvl8pPr lvl="7" algn="ctr" rtl="0">
              <a:spcBef>
                <a:spcPts val="0"/>
              </a:spcBef>
              <a:defRPr/>
            </a:lvl8pPr>
            <a:lvl9pPr lvl="8" algn="ctr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" name="Shape 60">
            <a:extLst>
              <a:ext uri="{FF2B5EF4-FFF2-40B4-BE49-F238E27FC236}">
                <a16:creationId xmlns:a16="http://schemas.microsoft.com/office/drawing/2014/main" id="{20F58B5E-03E7-42BA-9FAE-035D59776133}"/>
              </a:ext>
            </a:extLst>
          </p:cNvPr>
          <p:cNvSpPr txBox="1">
            <a:spLocks noGrp="1" noChangeArrowheads="1"/>
          </p:cNvSpPr>
          <p:nvPr>
            <p:ph type="sldNum" idx="10"/>
          </p:nvPr>
        </p:nvSpPr>
        <p:spPr/>
        <p:txBody>
          <a:bodyPr/>
          <a:lstStyle>
            <a:lvl1pPr algn="l">
              <a:defRPr sz="140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pPr>
              <a:defRPr/>
            </a:pPr>
            <a:fld id="{C7B72470-1C56-476E-8029-96E1D64817F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905957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Shape 6">
            <a:extLst>
              <a:ext uri="{FF2B5EF4-FFF2-40B4-BE49-F238E27FC236}">
                <a16:creationId xmlns:a16="http://schemas.microsoft.com/office/drawing/2014/main" id="{7A3076A8-DD60-46EE-A825-09D0CC8369DA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 bwMode="auto">
          <a:xfrm>
            <a:off x="471488" y="738188"/>
            <a:ext cx="8223250" cy="76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b" anchorCtr="0" compatLnSpc="1">
            <a:prstTxWarp prst="textNoShape">
              <a:avLst/>
            </a:prstTxWarp>
          </a:bodyPr>
          <a:lstStyle/>
          <a:p>
            <a:pPr lvl="0"/>
            <a:endParaRPr lang="en-US" altLang="en-US">
              <a:sym typeface="Arial" panose="020B0604020202020204" pitchFamily="34" charset="0"/>
            </a:endParaRPr>
          </a:p>
        </p:txBody>
      </p:sp>
      <p:sp>
        <p:nvSpPr>
          <p:cNvPr id="1027" name="Shape 7">
            <a:extLst>
              <a:ext uri="{FF2B5EF4-FFF2-40B4-BE49-F238E27FC236}">
                <a16:creationId xmlns:a16="http://schemas.microsoft.com/office/drawing/2014/main" id="{64EE6D84-551F-4869-9D91-963B2874403B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471488" y="1919288"/>
            <a:ext cx="8223250" cy="2709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>
              <a:sym typeface="Arial" panose="020B0604020202020204" pitchFamily="34" charset="0"/>
            </a:endParaRPr>
          </a:p>
        </p:txBody>
      </p:sp>
      <p:sp>
        <p:nvSpPr>
          <p:cNvPr id="1028" name="Shape 8">
            <a:extLst>
              <a:ext uri="{FF2B5EF4-FFF2-40B4-BE49-F238E27FC236}">
                <a16:creationId xmlns:a16="http://schemas.microsoft.com/office/drawing/2014/main" id="{1AF87C73-B5E0-4B8D-AECB-2BE95117C8A1}"/>
              </a:ext>
            </a:extLst>
          </p:cNvPr>
          <p:cNvSpPr txBox="1">
            <a:spLocks noGrp="1" noChangeArrowheads="1"/>
          </p:cNvSpPr>
          <p:nvPr>
            <p:ph type="sldNum" idx="12"/>
          </p:nvPr>
        </p:nvSpPr>
        <p:spPr bwMode="auto">
          <a:xfrm>
            <a:off x="8523288" y="4695825"/>
            <a:ext cx="549275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5" tIns="91425" rIns="91425" bIns="91425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000" smtClean="0">
                <a:solidFill>
                  <a:srgbClr val="737373"/>
                </a:solidFill>
                <a:latin typeface="Roboto" charset="0"/>
                <a:cs typeface="Roboto" charset="0"/>
                <a:sym typeface="Roboto" charset="0"/>
              </a:defRPr>
            </a:lvl1pPr>
          </a:lstStyle>
          <a:p>
            <a:pPr>
              <a:defRPr/>
            </a:pPr>
            <a:fld id="{1D1A36F1-3969-423A-B5B4-9456A11274D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algn="l" rtl="0" eaLnBrk="0" fontAlgn="base" hangingPunct="0">
        <a:spcBef>
          <a:spcPct val="0"/>
        </a:spcBef>
        <a:spcAft>
          <a:spcPct val="0"/>
        </a:spcAft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1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  <a:sym typeface="Arial" panose="020B0604020202020204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1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  <a:sym typeface="Arial" panose="020B0604020202020204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1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  <a:sym typeface="Arial" panose="020B0604020202020204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1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  <a:sym typeface="Arial" panose="020B0604020202020204" pitchFamily="34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1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  <a:sym typeface="Arial" panose="020B0604020202020204" pitchFamily="34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1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  <a:sym typeface="Arial" panose="020B0604020202020204" pitchFamily="34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1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  <a:sym typeface="Arial" panose="020B0604020202020204" pitchFamily="34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1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  <a:sym typeface="Arial" panose="020B0604020202020204" pitchFamily="34" charset="0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algn="l" rtl="0" eaLnBrk="0" fontAlgn="base" hangingPunct="0">
        <a:spcBef>
          <a:spcPct val="0"/>
        </a:spcBef>
        <a:spcAft>
          <a:spcPct val="0"/>
        </a:spcAft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1pPr>
      <a:lvl2pPr lvl="1" algn="l" rtl="0" eaLnBrk="0" fontAlgn="base" hangingPunct="0">
        <a:spcBef>
          <a:spcPct val="0"/>
        </a:spcBef>
        <a:spcAft>
          <a:spcPct val="0"/>
        </a:spcAft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2pPr>
      <a:lvl3pPr lvl="2" algn="l" rtl="0" eaLnBrk="0" fontAlgn="base" hangingPunct="0">
        <a:spcBef>
          <a:spcPct val="0"/>
        </a:spcBef>
        <a:spcAft>
          <a:spcPct val="0"/>
        </a:spcAft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3pPr>
      <a:lvl4pPr lvl="3" algn="l" rtl="0" eaLnBrk="0" fontAlgn="base" hangingPunct="0">
        <a:spcBef>
          <a:spcPct val="0"/>
        </a:spcBef>
        <a:spcAft>
          <a:spcPct val="0"/>
        </a:spcAft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4pPr>
      <a:lvl5pPr lvl="4" algn="l" rtl="0" eaLnBrk="0" fontAlgn="base" hangingPunct="0">
        <a:spcBef>
          <a:spcPct val="0"/>
        </a:spcBef>
        <a:spcAft>
          <a:spcPct val="0"/>
        </a:spcAft>
        <a:defRPr sz="1400">
          <a:solidFill>
            <a:srgbClr val="000000"/>
          </a:solidFill>
          <a:latin typeface="Arial"/>
          <a:ea typeface="Arial"/>
          <a:cs typeface="Arial"/>
          <a:sym typeface="Arial" panose="020B0604020202020204" pitchFamily="34" charset="0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1.jpg"/><Relationship Id="rId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9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10" Type="http://schemas.openxmlformats.org/officeDocument/2006/relationships/image" Target="../media/image14.png"/><Relationship Id="rId4" Type="http://schemas.openxmlformats.org/officeDocument/2006/relationships/diagramData" Target="../diagrams/data1.xml"/><Relationship Id="rId9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Shape 68">
            <a:extLst>
              <a:ext uri="{FF2B5EF4-FFF2-40B4-BE49-F238E27FC236}">
                <a16:creationId xmlns:a16="http://schemas.microsoft.com/office/drawing/2014/main" id="{2447FCC1-2DD2-4F76-B8DA-A8F916B9A0AC}"/>
              </a:ext>
            </a:extLst>
          </p:cNvPr>
          <p:cNvSpPr txBox="1">
            <a:spLocks noGrp="1" noChangeArrowheads="1"/>
          </p:cNvSpPr>
          <p:nvPr>
            <p:ph type="subTitle" idx="1"/>
          </p:nvPr>
        </p:nvSpPr>
        <p:spPr>
          <a:xfrm>
            <a:off x="4083050" y="2433638"/>
            <a:ext cx="5549900" cy="433387"/>
          </a:xfrm>
        </p:spPr>
        <p:txBody>
          <a:bodyPr/>
          <a:lstStyle/>
          <a:p>
            <a:pPr eaLnBrk="1" hangingPunct="1"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Font typeface="Roboto" panose="020B0604020202020204" charset="0"/>
              <a:buNone/>
            </a:pPr>
            <a:r>
              <a:rPr lang="en-US" altLang="en-US" sz="1600">
                <a:solidFill>
                  <a:srgbClr val="FFFFFF"/>
                </a:solidFill>
                <a:latin typeface="Roboto" panose="020B0604020202020204" charset="0"/>
                <a:cs typeface="Roboto" panose="020B0604020202020204" charset="0"/>
                <a:sym typeface="Roboto" panose="020B0604020202020204" charset="0"/>
              </a:rPr>
              <a:t>Next gen Event Services &amp; Talent Promotion Company.</a:t>
            </a:r>
          </a:p>
        </p:txBody>
      </p:sp>
      <p:pic>
        <p:nvPicPr>
          <p:cNvPr id="13315" name="Picture 2" descr="http://www.celebvalley.com/banner_image/1494441477.jpg">
            <a:extLst>
              <a:ext uri="{FF2B5EF4-FFF2-40B4-BE49-F238E27FC236}">
                <a16:creationId xmlns:a16="http://schemas.microsoft.com/office/drawing/2014/main" id="{2E2BD00F-C461-4C7B-874C-022B167AE2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53" r="12669"/>
          <a:stretch>
            <a:fillRect/>
          </a:stretch>
        </p:blipFill>
        <p:spPr bwMode="auto">
          <a:xfrm>
            <a:off x="0" y="6350"/>
            <a:ext cx="4006850" cy="5137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6" name="Text Placeholder 3">
            <a:extLst>
              <a:ext uri="{FF2B5EF4-FFF2-40B4-BE49-F238E27FC236}">
                <a16:creationId xmlns:a16="http://schemas.microsoft.com/office/drawing/2014/main" id="{566B88F2-FDF7-47ED-ADCD-A0599F0297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06850" y="4743450"/>
            <a:ext cx="6223000" cy="595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en-IN" altLang="en-US"/>
              <a:t>© 2017 Copyright CelebValley Infotech Pvt Ltd.</a:t>
            </a:r>
          </a:p>
        </p:txBody>
      </p:sp>
      <p:pic>
        <p:nvPicPr>
          <p:cNvPr id="13317" name="Picture 1">
            <a:extLst>
              <a:ext uri="{FF2B5EF4-FFF2-40B4-BE49-F238E27FC236}">
                <a16:creationId xmlns:a16="http://schemas.microsoft.com/office/drawing/2014/main" id="{A0946CA6-CA27-4010-88B8-7393A7F69D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1600" y="1155700"/>
            <a:ext cx="5321300" cy="1493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Shape 192">
            <a:extLst>
              <a:ext uri="{FF2B5EF4-FFF2-40B4-BE49-F238E27FC236}">
                <a16:creationId xmlns:a16="http://schemas.microsoft.com/office/drawing/2014/main" id="{902023FF-445B-4B94-A670-30B188D013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95613" y="0"/>
            <a:ext cx="3178175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b"/>
          <a:lstStyle>
            <a:lvl1pPr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buClr>
                <a:srgbClr val="FFFFFF"/>
              </a:buClr>
              <a:buSzPct val="25000"/>
              <a:buFont typeface="Roboto" panose="020B0604020202020204" charset="0"/>
              <a:buNone/>
            </a:pPr>
            <a:r>
              <a:rPr lang="en-US" altLang="en-US" sz="2400">
                <a:solidFill>
                  <a:srgbClr val="FFFFFF"/>
                </a:solidFill>
                <a:latin typeface="Roboto" panose="020B0604020202020204" charset="0"/>
                <a:cs typeface="Roboto" panose="020B0604020202020204" charset="0"/>
                <a:sym typeface="Roboto" panose="020B0604020202020204" charset="0"/>
              </a:rPr>
              <a:t>3 types of users</a:t>
            </a:r>
          </a:p>
        </p:txBody>
      </p:sp>
      <p:sp>
        <p:nvSpPr>
          <p:cNvPr id="28675" name="Title 2">
            <a:extLst>
              <a:ext uri="{FF2B5EF4-FFF2-40B4-BE49-F238E27FC236}">
                <a16:creationId xmlns:a16="http://schemas.microsoft.com/office/drawing/2014/main" id="{E1EC84AA-04EB-4318-8E04-649EC9637FA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71488" y="738188"/>
            <a:ext cx="8223250" cy="768350"/>
          </a:xfrm>
        </p:spPr>
        <p:txBody>
          <a:bodyPr/>
          <a:lstStyle/>
          <a:p>
            <a:pPr>
              <a:spcBef>
                <a:spcPct val="0"/>
              </a:spcBef>
            </a:pPr>
            <a:endParaRPr lang="en-I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676" name="Text Placeholder 3">
            <a:extLst>
              <a:ext uri="{FF2B5EF4-FFF2-40B4-BE49-F238E27FC236}">
                <a16:creationId xmlns:a16="http://schemas.microsoft.com/office/drawing/2014/main" id="{A5FF9B3D-F587-40D2-A543-383B2AAF85A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71488" y="1919288"/>
            <a:ext cx="8223250" cy="2709862"/>
          </a:xfrm>
        </p:spPr>
        <p:txBody>
          <a:bodyPr/>
          <a:lstStyle/>
          <a:p>
            <a:pPr>
              <a:spcBef>
                <a:spcPct val="0"/>
              </a:spcBef>
            </a:pPr>
            <a:endParaRPr lang="en-I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677" name="Title 4">
            <a:extLst>
              <a:ext uri="{FF2B5EF4-FFF2-40B4-BE49-F238E27FC236}">
                <a16:creationId xmlns:a16="http://schemas.microsoft.com/office/drawing/2014/main" id="{9907AF31-1D05-46FF-BBBB-2346396FA7E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71488" y="738188"/>
            <a:ext cx="8223250" cy="768350"/>
          </a:xfrm>
        </p:spPr>
        <p:txBody>
          <a:bodyPr/>
          <a:lstStyle/>
          <a:p>
            <a:pPr>
              <a:spcBef>
                <a:spcPct val="0"/>
              </a:spcBef>
            </a:pPr>
            <a:endParaRPr lang="en-I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678" name="Text Placeholder 5">
            <a:extLst>
              <a:ext uri="{FF2B5EF4-FFF2-40B4-BE49-F238E27FC236}">
                <a16:creationId xmlns:a16="http://schemas.microsoft.com/office/drawing/2014/main" id="{EF667586-76AA-44F2-8229-95B51DBA7E8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71488" y="1919288"/>
            <a:ext cx="8223250" cy="2709862"/>
          </a:xfrm>
        </p:spPr>
        <p:txBody>
          <a:bodyPr/>
          <a:lstStyle/>
          <a:p>
            <a:pPr>
              <a:spcBef>
                <a:spcPct val="0"/>
              </a:spcBef>
            </a:pPr>
            <a:endParaRPr lang="en-I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679" name="Title 6">
            <a:extLst>
              <a:ext uri="{FF2B5EF4-FFF2-40B4-BE49-F238E27FC236}">
                <a16:creationId xmlns:a16="http://schemas.microsoft.com/office/drawing/2014/main" id="{D84A601F-F636-479D-AA97-2910952ECBA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71488" y="738188"/>
            <a:ext cx="8223250" cy="768350"/>
          </a:xfrm>
        </p:spPr>
        <p:txBody>
          <a:bodyPr/>
          <a:lstStyle/>
          <a:p>
            <a:pPr>
              <a:spcBef>
                <a:spcPct val="0"/>
              </a:spcBef>
            </a:pPr>
            <a:endParaRPr lang="en-I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680" name="Text Placeholder 7">
            <a:extLst>
              <a:ext uri="{FF2B5EF4-FFF2-40B4-BE49-F238E27FC236}">
                <a16:creationId xmlns:a16="http://schemas.microsoft.com/office/drawing/2014/main" id="{4518F935-B96E-44EE-B84F-DD3A3A1A7BE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71488" y="1919288"/>
            <a:ext cx="8223250" cy="2709862"/>
          </a:xfrm>
        </p:spPr>
        <p:txBody>
          <a:bodyPr/>
          <a:lstStyle/>
          <a:p>
            <a:pPr>
              <a:spcBef>
                <a:spcPct val="0"/>
              </a:spcBef>
            </a:pPr>
            <a:endParaRPr lang="en-I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681" name="Text Placeholder 9">
            <a:extLst>
              <a:ext uri="{FF2B5EF4-FFF2-40B4-BE49-F238E27FC236}">
                <a16:creationId xmlns:a16="http://schemas.microsoft.com/office/drawing/2014/main" id="{5DA6DDA4-E701-4978-87DB-8F06F69156E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71488" y="1919288"/>
            <a:ext cx="8223250" cy="2709862"/>
          </a:xfrm>
        </p:spPr>
        <p:txBody>
          <a:bodyPr/>
          <a:lstStyle/>
          <a:p>
            <a:pPr>
              <a:spcBef>
                <a:spcPct val="0"/>
              </a:spcBef>
            </a:pPr>
            <a:endParaRPr lang="en-I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8682" name="Picture 1">
            <a:extLst>
              <a:ext uri="{FF2B5EF4-FFF2-40B4-BE49-F238E27FC236}">
                <a16:creationId xmlns:a16="http://schemas.microsoft.com/office/drawing/2014/main" id="{FA52AB65-D168-44F3-8709-165FD21320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3" t="15283" r="7277" b="5551"/>
          <a:stretch>
            <a:fillRect/>
          </a:stretch>
        </p:blipFill>
        <p:spPr bwMode="auto">
          <a:xfrm>
            <a:off x="0" y="501650"/>
            <a:ext cx="9144000" cy="464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Shape 108">
            <a:extLst>
              <a:ext uri="{FF2B5EF4-FFF2-40B4-BE49-F238E27FC236}">
                <a16:creationId xmlns:a16="http://schemas.microsoft.com/office/drawing/2014/main" id="{CD0A8928-D9B7-4923-99ED-7485A3ECBC2D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>
          <a:xfrm>
            <a:off x="471488" y="738188"/>
            <a:ext cx="8223250" cy="768350"/>
          </a:xfrm>
        </p:spPr>
        <p:txBody>
          <a:bodyPr/>
          <a:lstStyle/>
          <a:p>
            <a:pPr eaLnBrk="1" hangingPunct="1">
              <a:spcBef>
                <a:spcPct val="0"/>
              </a:spcBef>
              <a:buClr>
                <a:srgbClr val="FFFFFF"/>
              </a:buClr>
              <a:buFont typeface="Roboto" panose="020B0604020202020204" charset="0"/>
              <a:buNone/>
            </a:pPr>
            <a:r>
              <a:rPr lang="en-US" altLang="en-US" sz="3200">
                <a:solidFill>
                  <a:srgbClr val="FFFFFF"/>
                </a:solidFill>
                <a:latin typeface="Roboto" panose="020B0604020202020204" charset="0"/>
                <a:cs typeface="Roboto" panose="020B0604020202020204" charset="0"/>
                <a:sym typeface="Roboto" panose="020B0604020202020204" charset="0"/>
              </a:rPr>
              <a:t>10 Billion $ Market</a:t>
            </a:r>
          </a:p>
        </p:txBody>
      </p:sp>
      <p:pic>
        <p:nvPicPr>
          <p:cNvPr id="30723" name="Shape 109">
            <a:extLst>
              <a:ext uri="{FF2B5EF4-FFF2-40B4-BE49-F238E27FC236}">
                <a16:creationId xmlns:a16="http://schemas.microsoft.com/office/drawing/2014/main" id="{39C2E662-AF41-4618-AE05-B20DCAFDAA23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067"/>
          <a:stretch>
            <a:fillRect/>
          </a:stretch>
        </p:blipFill>
        <p:spPr bwMode="auto">
          <a:xfrm>
            <a:off x="1998663" y="2254250"/>
            <a:ext cx="5168900" cy="2633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84710D0-CE9A-4679-8B13-600BFAF2A724}"/>
              </a:ext>
            </a:extLst>
          </p:cNvPr>
          <p:cNvSpPr/>
          <p:nvPr/>
        </p:nvSpPr>
        <p:spPr>
          <a:xfrm>
            <a:off x="2874963" y="1854200"/>
            <a:ext cx="3416300" cy="4000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2000" b="1" dirty="0">
                <a:ln w="0"/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Market Size USD 10 Billion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Shape 114">
            <a:extLst>
              <a:ext uri="{FF2B5EF4-FFF2-40B4-BE49-F238E27FC236}">
                <a16:creationId xmlns:a16="http://schemas.microsoft.com/office/drawing/2014/main" id="{68B4CFAF-499E-4060-91DA-8B29F3026F11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>
          <a:xfrm>
            <a:off x="471488" y="738188"/>
            <a:ext cx="8223250" cy="768350"/>
          </a:xfrm>
        </p:spPr>
        <p:txBody>
          <a:bodyPr/>
          <a:lstStyle/>
          <a:p>
            <a:pPr eaLnBrk="1" hangingPunct="1">
              <a:spcBef>
                <a:spcPct val="0"/>
              </a:spcBef>
              <a:buClr>
                <a:srgbClr val="FFFFFF"/>
              </a:buClr>
              <a:buFont typeface="Roboto" panose="020B0604020202020204" charset="0"/>
              <a:buNone/>
            </a:pPr>
            <a:r>
              <a:rPr lang="en-US" altLang="en-US" sz="3200">
                <a:solidFill>
                  <a:srgbClr val="FFFFFF"/>
                </a:solidFill>
                <a:latin typeface="Roboto" panose="020B0604020202020204" charset="0"/>
                <a:cs typeface="Roboto" panose="020B0604020202020204" charset="0"/>
                <a:sym typeface="Roboto" panose="020B0604020202020204" charset="0"/>
              </a:rPr>
              <a:t>Competitors</a:t>
            </a:r>
          </a:p>
        </p:txBody>
      </p:sp>
      <p:sp>
        <p:nvSpPr>
          <p:cNvPr id="32771" name="Shape 226">
            <a:extLst>
              <a:ext uri="{FF2B5EF4-FFF2-40B4-BE49-F238E27FC236}">
                <a16:creationId xmlns:a16="http://schemas.microsoft.com/office/drawing/2014/main" id="{3D466EC6-2DC4-41ED-800F-D4FE178198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1488" y="738188"/>
            <a:ext cx="8223250" cy="76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b"/>
          <a:lstStyle>
            <a:lvl1pPr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buClr>
                <a:srgbClr val="FFFFFF"/>
              </a:buClr>
              <a:buSzPct val="25000"/>
              <a:buFont typeface="Roboto" panose="020B0604020202020204" charset="0"/>
              <a:buNone/>
            </a:pPr>
            <a:r>
              <a:rPr lang="en-US" altLang="en-US" sz="3200">
                <a:solidFill>
                  <a:srgbClr val="FFFFFF"/>
                </a:solidFill>
                <a:latin typeface="Roboto" panose="020B0604020202020204" charset="0"/>
                <a:cs typeface="Roboto" panose="020B0604020202020204" charset="0"/>
                <a:sym typeface="Roboto" panose="020B0604020202020204" charset="0"/>
              </a:rPr>
              <a:t>Competitors</a:t>
            </a:r>
          </a:p>
        </p:txBody>
      </p:sp>
      <p:pic>
        <p:nvPicPr>
          <p:cNvPr id="32772" name="Shape 227">
            <a:extLst>
              <a:ext uri="{FF2B5EF4-FFF2-40B4-BE49-F238E27FC236}">
                <a16:creationId xmlns:a16="http://schemas.microsoft.com/office/drawing/2014/main" id="{84B9083E-73F2-48E1-AC6A-E2A53269D4A7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3025" y="2305050"/>
            <a:ext cx="1155700" cy="119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3" name="Shape 228">
            <a:extLst>
              <a:ext uri="{FF2B5EF4-FFF2-40B4-BE49-F238E27FC236}">
                <a16:creationId xmlns:a16="http://schemas.microsoft.com/office/drawing/2014/main" id="{89818A25-1B0C-4754-B1C7-D66F2CA91556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3300" y="2403475"/>
            <a:ext cx="946150" cy="944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4" name="Shape 229">
            <a:extLst>
              <a:ext uri="{FF2B5EF4-FFF2-40B4-BE49-F238E27FC236}">
                <a16:creationId xmlns:a16="http://schemas.microsoft.com/office/drawing/2014/main" id="{6681A4E0-5BD0-4F3A-B368-A1AC50B86D06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4838" y="2459038"/>
            <a:ext cx="803275" cy="803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75" name="Shape 230">
            <a:extLst>
              <a:ext uri="{FF2B5EF4-FFF2-40B4-BE49-F238E27FC236}">
                <a16:creationId xmlns:a16="http://schemas.microsoft.com/office/drawing/2014/main" id="{3CDD2B22-0405-4059-9D67-7B284F1A71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74788" y="3373438"/>
            <a:ext cx="893762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/>
          <a:lstStyle>
            <a:lvl1pPr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buClr>
                <a:srgbClr val="000000"/>
              </a:buClr>
              <a:buSzPct val="25000"/>
              <a:buFont typeface="Calibri" panose="020F0502020204030204" pitchFamily="34" charset="0"/>
              <a:buNone/>
            </a:pPr>
            <a:r>
              <a:rPr lang="en-US" altLang="en-US">
                <a:latin typeface="Calibri" panose="020F0502020204030204" pitchFamily="34" charset="0"/>
                <a:sym typeface="Calibri" panose="020F0502020204030204" pitchFamily="34" charset="0"/>
              </a:rPr>
              <a:t>Starclinch</a:t>
            </a:r>
          </a:p>
        </p:txBody>
      </p:sp>
      <p:sp>
        <p:nvSpPr>
          <p:cNvPr id="32776" name="Shape 231">
            <a:extLst>
              <a:ext uri="{FF2B5EF4-FFF2-40B4-BE49-F238E27FC236}">
                <a16:creationId xmlns:a16="http://schemas.microsoft.com/office/drawing/2014/main" id="{7BAAFA07-1229-47C6-8EDD-8A6210E22E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48075" y="3373438"/>
            <a:ext cx="7620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/>
          <a:lstStyle>
            <a:lvl1pPr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buClr>
                <a:srgbClr val="000000"/>
              </a:buClr>
              <a:buSzPct val="25000"/>
              <a:buFont typeface="Calibri" panose="020F0502020204030204" pitchFamily="34" charset="0"/>
              <a:buNone/>
            </a:pPr>
            <a:r>
              <a:rPr lang="en-US" altLang="en-US">
                <a:latin typeface="Calibri" panose="020F0502020204030204" pitchFamily="34" charset="0"/>
                <a:sym typeface="Calibri" panose="020F0502020204030204" pitchFamily="34" charset="0"/>
              </a:rPr>
              <a:t>Gigstart</a:t>
            </a:r>
          </a:p>
        </p:txBody>
      </p:sp>
      <p:sp>
        <p:nvSpPr>
          <p:cNvPr id="32777" name="Shape 232">
            <a:extLst>
              <a:ext uri="{FF2B5EF4-FFF2-40B4-BE49-F238E27FC236}">
                <a16:creationId xmlns:a16="http://schemas.microsoft.com/office/drawing/2014/main" id="{B6B876F8-AC5E-48D4-B54E-55866883C0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42138" y="3348038"/>
            <a:ext cx="944562" cy="223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/>
          <a:lstStyle>
            <a:lvl1pPr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buClr>
                <a:srgbClr val="000000"/>
              </a:buClr>
              <a:buSzPct val="25000"/>
              <a:buFont typeface="Calibri" panose="020F0502020204030204" pitchFamily="34" charset="0"/>
              <a:buNone/>
            </a:pPr>
            <a:r>
              <a:rPr lang="en-US" altLang="en-US">
                <a:latin typeface="Calibri" panose="020F0502020204030204" pitchFamily="34" charset="0"/>
                <a:sym typeface="Calibri" panose="020F0502020204030204" pitchFamily="34" charset="0"/>
              </a:rPr>
              <a:t>Artistivity</a:t>
            </a:r>
          </a:p>
        </p:txBody>
      </p:sp>
      <p:pic>
        <p:nvPicPr>
          <p:cNvPr id="32778" name="Shape 233" descr="Image result for yahavi">
            <a:extLst>
              <a:ext uri="{FF2B5EF4-FFF2-40B4-BE49-F238E27FC236}">
                <a16:creationId xmlns:a16="http://schemas.microsoft.com/office/drawing/2014/main" id="{96B1FFF1-7823-484F-B888-AFAF58C8FF14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60" t="10588" r="25360" b="10588"/>
          <a:stretch>
            <a:fillRect/>
          </a:stretch>
        </p:blipFill>
        <p:spPr bwMode="auto">
          <a:xfrm>
            <a:off x="5354638" y="2317750"/>
            <a:ext cx="1073150" cy="1095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79" name="Shape 234">
            <a:extLst>
              <a:ext uri="{FF2B5EF4-FFF2-40B4-BE49-F238E27FC236}">
                <a16:creationId xmlns:a16="http://schemas.microsoft.com/office/drawing/2014/main" id="{D845F890-4529-4B09-A519-B8FBC8E799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14975" y="3348038"/>
            <a:ext cx="7524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/>
          <a:lstStyle>
            <a:lvl1pPr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buClr>
                <a:srgbClr val="000000"/>
              </a:buClr>
              <a:buSzPct val="25000"/>
              <a:buFont typeface="Calibri" panose="020F0502020204030204" pitchFamily="34" charset="0"/>
              <a:buNone/>
            </a:pPr>
            <a:r>
              <a:rPr lang="en-US" altLang="en-US">
                <a:latin typeface="Calibri" panose="020F0502020204030204" pitchFamily="34" charset="0"/>
                <a:sym typeface="Calibri" panose="020F0502020204030204" pitchFamily="34" charset="0"/>
              </a:rPr>
              <a:t>Yahavi</a:t>
            </a:r>
          </a:p>
        </p:txBody>
      </p:sp>
      <p:sp>
        <p:nvSpPr>
          <p:cNvPr id="32780" name="Shape 235">
            <a:extLst>
              <a:ext uri="{FF2B5EF4-FFF2-40B4-BE49-F238E27FC236}">
                <a16:creationId xmlns:a16="http://schemas.microsoft.com/office/drawing/2014/main" id="{1F14F9F4-AB0B-43AC-BD1C-D7148F8A4B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6975" y="3700463"/>
            <a:ext cx="1589088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/>
          <a:lstStyle>
            <a:lvl1pPr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buClr>
                <a:srgbClr val="000000"/>
              </a:buClr>
              <a:buSzPct val="25000"/>
              <a:buFont typeface="Arial" panose="020B0604020202020204" pitchFamily="34" charset="0"/>
              <a:buNone/>
            </a:pPr>
            <a:r>
              <a:rPr lang="en-US" altLang="en-US" sz="1100"/>
              <a:t>Artists Onboard 9786 </a:t>
            </a:r>
          </a:p>
        </p:txBody>
      </p:sp>
      <p:sp>
        <p:nvSpPr>
          <p:cNvPr id="32781" name="Shape 236">
            <a:extLst>
              <a:ext uri="{FF2B5EF4-FFF2-40B4-BE49-F238E27FC236}">
                <a16:creationId xmlns:a16="http://schemas.microsoft.com/office/drawing/2014/main" id="{4A120FD6-D820-46C7-9C2C-3390D2FE02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44850" y="3681413"/>
            <a:ext cx="1733550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/>
          <a:lstStyle>
            <a:lvl1pPr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buClr>
                <a:srgbClr val="000000"/>
              </a:buClr>
              <a:buSzPct val="25000"/>
              <a:buFont typeface="Arial" panose="020B0604020202020204" pitchFamily="34" charset="0"/>
              <a:buNone/>
            </a:pPr>
            <a:r>
              <a:rPr lang="en-US" altLang="en-US" sz="1100"/>
              <a:t>Artists Onboard 5000+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27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27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27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27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27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27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27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27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27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27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27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27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27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27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27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27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27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27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27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27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27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327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27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27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327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27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27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327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27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27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775" grpId="0"/>
      <p:bldP spid="32776" grpId="0"/>
      <p:bldP spid="32777" grpId="0"/>
      <p:bldP spid="32779" grpId="0"/>
      <p:bldP spid="32780" grpId="0"/>
      <p:bldP spid="3278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hape 120">
            <a:extLst>
              <a:ext uri="{FF2B5EF4-FFF2-40B4-BE49-F238E27FC236}">
                <a16:creationId xmlns:a16="http://schemas.microsoft.com/office/drawing/2014/main" id="{2E74A925-8D39-4953-AF56-4BAEEC10380E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>
          <a:xfrm>
            <a:off x="471488" y="738188"/>
            <a:ext cx="8223250" cy="768350"/>
          </a:xfrm>
        </p:spPr>
        <p:txBody>
          <a:bodyPr/>
          <a:lstStyle/>
          <a:p>
            <a:pPr eaLnBrk="1" hangingPunct="1">
              <a:spcBef>
                <a:spcPct val="0"/>
              </a:spcBef>
              <a:buClr>
                <a:srgbClr val="FFFFFF"/>
              </a:buClr>
              <a:buFont typeface="Roboto" panose="020B0604020202020204" charset="0"/>
              <a:buNone/>
            </a:pPr>
            <a:r>
              <a:rPr lang="en-US" altLang="en-US" sz="3200">
                <a:solidFill>
                  <a:srgbClr val="FFFFFF"/>
                </a:solidFill>
                <a:latin typeface="Roboto" panose="020B0604020202020204" charset="0"/>
                <a:cs typeface="Roboto" panose="020B0604020202020204" charset="0"/>
                <a:sym typeface="Roboto" panose="020B0604020202020204" charset="0"/>
              </a:rPr>
              <a:t>Advantage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65AADF-ADF3-4D03-858B-F08C74BA843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CCCBCB"/>
              </a:clrFrom>
              <a:clrTo>
                <a:srgbClr val="CCCBCB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32" t="15240" r="32917" b="25297"/>
          <a:stretch/>
        </p:blipFill>
        <p:spPr>
          <a:xfrm>
            <a:off x="7414076" y="3363365"/>
            <a:ext cx="830315" cy="848314"/>
          </a:xfrm>
          <a:prstGeom prst="ellipse">
            <a:avLst/>
          </a:prstGeom>
          <a:ln w="1905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6C3BCA2-6D7A-4520-A302-6A954FD0474E}"/>
              </a:ext>
            </a:extLst>
          </p:cNvPr>
          <p:cNvSpPr txBox="1"/>
          <p:nvPr/>
        </p:nvSpPr>
        <p:spPr>
          <a:xfrm>
            <a:off x="7215244" y="4348163"/>
            <a:ext cx="1227137" cy="3079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cs typeface="+mn-cs"/>
                <a:sym typeface="Arial"/>
              </a:rPr>
              <a:t>Event Services</a:t>
            </a:r>
            <a:endParaRPr lang="en-IN" dirty="0">
              <a:solidFill>
                <a:prstClr val="black"/>
              </a:solidFill>
              <a:latin typeface="Calibri" panose="020F0502020204030204"/>
              <a:cs typeface="+mn-cs"/>
              <a:sym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475183-9E21-4472-807B-F55EA1EBD288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9122" y="1930753"/>
            <a:ext cx="853054" cy="848314"/>
          </a:xfrm>
          <a:prstGeom prst="ellipse">
            <a:avLst/>
          </a:prstGeom>
          <a:ln w="1905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FC483B4-C556-4972-96CC-F7E36290998F}"/>
              </a:ext>
            </a:extLst>
          </p:cNvPr>
          <p:cNvSpPr txBox="1"/>
          <p:nvPr/>
        </p:nvSpPr>
        <p:spPr>
          <a:xfrm>
            <a:off x="2443163" y="2916238"/>
            <a:ext cx="1284287" cy="3079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cs typeface="+mn-cs"/>
                <a:sym typeface="Arial"/>
              </a:rPr>
              <a:t>Rental Services</a:t>
            </a:r>
            <a:endParaRPr lang="en-IN" dirty="0">
              <a:solidFill>
                <a:prstClr val="black"/>
              </a:solidFill>
              <a:latin typeface="Calibri" panose="020F0502020204030204"/>
              <a:cs typeface="+mn-cs"/>
              <a:sym typeface="Ari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9DFC968-F4A4-45BF-9B59-CF07501AF182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0876" y="1858183"/>
            <a:ext cx="848314" cy="848314"/>
          </a:xfrm>
          <a:prstGeom prst="ellipse">
            <a:avLst/>
          </a:prstGeom>
          <a:ln w="1905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E4326DD-04DC-44E2-8684-AC4CC0190C4C}"/>
              </a:ext>
            </a:extLst>
          </p:cNvPr>
          <p:cNvSpPr txBox="1"/>
          <p:nvPr/>
        </p:nvSpPr>
        <p:spPr>
          <a:xfrm>
            <a:off x="5747367" y="2840228"/>
            <a:ext cx="1135063" cy="3079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cs typeface="+mn-cs"/>
                <a:sym typeface="Arial"/>
              </a:rPr>
              <a:t>Easy Booking</a:t>
            </a:r>
            <a:endParaRPr lang="en-IN" dirty="0">
              <a:solidFill>
                <a:prstClr val="black"/>
              </a:solidFill>
              <a:latin typeface="Calibri" panose="020F0502020204030204"/>
              <a:cs typeface="+mn-cs"/>
              <a:sym typeface="Arial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3686E36-D03E-4A37-9238-23C1AAD64BDB}"/>
              </a:ext>
            </a:extLst>
          </p:cNvPr>
          <p:cNvSpPr txBox="1"/>
          <p:nvPr/>
        </p:nvSpPr>
        <p:spPr>
          <a:xfrm>
            <a:off x="624553" y="4348163"/>
            <a:ext cx="1209675" cy="3079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cs typeface="+mn-cs"/>
                <a:sym typeface="Arial"/>
              </a:rPr>
              <a:t>Collaboration</a:t>
            </a:r>
            <a:endParaRPr lang="en-IN" dirty="0">
              <a:solidFill>
                <a:prstClr val="black"/>
              </a:solidFill>
              <a:latin typeface="Calibri" panose="020F0502020204030204"/>
              <a:cs typeface="+mn-cs"/>
              <a:sym typeface="Arial"/>
            </a:endParaRPr>
          </a:p>
        </p:txBody>
      </p:sp>
      <p:pic>
        <p:nvPicPr>
          <p:cNvPr id="1026" name="Picture 2" descr="Related image">
            <a:extLst>
              <a:ext uri="{FF2B5EF4-FFF2-40B4-BE49-F238E27FC236}">
                <a16:creationId xmlns:a16="http://schemas.microsoft.com/office/drawing/2014/main" id="{6067593F-F870-4208-A3DA-F2B836FF47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889" y="3365853"/>
            <a:ext cx="867100" cy="848314"/>
          </a:xfrm>
          <a:prstGeom prst="ellipse">
            <a:avLst/>
          </a:prstGeom>
          <a:ln w="1905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/>
        </p:spPr>
      </p:pic>
      <p:pic>
        <p:nvPicPr>
          <p:cNvPr id="1028" name="Picture 4" descr="Image result for people dancing silhouettes">
            <a:extLst>
              <a:ext uri="{FF2B5EF4-FFF2-40B4-BE49-F238E27FC236}">
                <a16:creationId xmlns:a16="http://schemas.microsoft.com/office/drawing/2014/main" id="{3E70D9AB-7404-4B85-BB28-95CE242E78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00" r="13188"/>
          <a:stretch/>
        </p:blipFill>
        <p:spPr bwMode="auto">
          <a:xfrm>
            <a:off x="4270164" y="3336377"/>
            <a:ext cx="900915" cy="850392"/>
          </a:xfrm>
          <a:prstGeom prst="ellipse">
            <a:avLst/>
          </a:prstGeom>
          <a:ln w="1905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/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7D74CA5-856C-433E-A221-4C81909F2E3C}"/>
              </a:ext>
            </a:extLst>
          </p:cNvPr>
          <p:cNvSpPr txBox="1"/>
          <p:nvPr/>
        </p:nvSpPr>
        <p:spPr>
          <a:xfrm>
            <a:off x="3803653" y="4348163"/>
            <a:ext cx="1833563" cy="3079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cs typeface="+mn-cs"/>
                <a:sym typeface="Arial"/>
              </a:rPr>
              <a:t>Events Listings &amp; Blogs</a:t>
            </a:r>
            <a:endParaRPr lang="en-IN" dirty="0">
              <a:solidFill>
                <a:prstClr val="black"/>
              </a:solidFill>
              <a:latin typeface="Calibri" panose="020F0502020204030204"/>
              <a:cs typeface="+mn-cs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1" grpId="0"/>
      <p:bldP spid="13" grpId="0"/>
      <p:bldP spid="1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1781801-8D61-4BF3-8F03-F5846B3BD94E}"/>
              </a:ext>
            </a:extLst>
          </p:cNvPr>
          <p:cNvSpPr/>
          <p:nvPr/>
        </p:nvSpPr>
        <p:spPr>
          <a:xfrm>
            <a:off x="0" y="1254125"/>
            <a:ext cx="9144000" cy="38893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IN" kern="0">
              <a:sym typeface="Arial"/>
            </a:endParaRPr>
          </a:p>
        </p:txBody>
      </p:sp>
      <p:sp>
        <p:nvSpPr>
          <p:cNvPr id="36867" name="Shape 126">
            <a:extLst>
              <a:ext uri="{FF2B5EF4-FFF2-40B4-BE49-F238E27FC236}">
                <a16:creationId xmlns:a16="http://schemas.microsoft.com/office/drawing/2014/main" id="{ABF4C4B6-8402-41F4-A70C-211636B8955F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>
          <a:xfrm>
            <a:off x="309563" y="404813"/>
            <a:ext cx="8223250" cy="768350"/>
          </a:xfrm>
        </p:spPr>
        <p:txBody>
          <a:bodyPr/>
          <a:lstStyle/>
          <a:p>
            <a:pPr eaLnBrk="1" hangingPunct="1">
              <a:spcBef>
                <a:spcPct val="0"/>
              </a:spcBef>
              <a:buClr>
                <a:srgbClr val="FFFFFF"/>
              </a:buClr>
              <a:buFont typeface="Roboto" panose="020B0604020202020204" charset="0"/>
              <a:buNone/>
            </a:pPr>
            <a:r>
              <a:rPr lang="en-US" altLang="en-US" sz="3200">
                <a:solidFill>
                  <a:srgbClr val="FFFFFF"/>
                </a:solidFill>
                <a:latin typeface="Roboto" panose="020B0604020202020204" charset="0"/>
                <a:cs typeface="Roboto" panose="020B0604020202020204" charset="0"/>
                <a:sym typeface="Roboto" panose="020B0604020202020204" charset="0"/>
              </a:rPr>
              <a:t>Business Model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F3222455-020C-4B08-AD85-10BCF454D82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01825559"/>
              </p:ext>
            </p:extLst>
          </p:nvPr>
        </p:nvGraphicFramePr>
        <p:xfrm>
          <a:off x="553875" y="1458954"/>
          <a:ext cx="7734299" cy="34797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864A9738-E57E-4B56-B1F0-FB5442F8D19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1679" y="1458954"/>
            <a:ext cx="7736495" cy="3481118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Shape 132">
            <a:extLst>
              <a:ext uri="{FF2B5EF4-FFF2-40B4-BE49-F238E27FC236}">
                <a16:creationId xmlns:a16="http://schemas.microsoft.com/office/drawing/2014/main" id="{5995A89F-D161-4111-8289-518009085F87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>
          <a:xfrm>
            <a:off x="471488" y="738188"/>
            <a:ext cx="8223250" cy="768350"/>
          </a:xfrm>
        </p:spPr>
        <p:txBody>
          <a:bodyPr/>
          <a:lstStyle/>
          <a:p>
            <a:pPr eaLnBrk="1" hangingPunct="1">
              <a:spcBef>
                <a:spcPct val="0"/>
              </a:spcBef>
              <a:buClr>
                <a:srgbClr val="FFFFFF"/>
              </a:buClr>
              <a:buFont typeface="Roboto" panose="020B0604020202020204" charset="0"/>
              <a:buNone/>
            </a:pPr>
            <a:r>
              <a:rPr lang="en-US" altLang="en-US" sz="3200" dirty="0">
                <a:solidFill>
                  <a:srgbClr val="FFFFFF"/>
                </a:solidFill>
                <a:latin typeface="Roboto" panose="020B0604020202020204" charset="0"/>
                <a:cs typeface="Roboto" panose="020B0604020202020204" charset="0"/>
                <a:sym typeface="Roboto" panose="020B0604020202020204" charset="0"/>
              </a:rPr>
              <a:t>Revenue Model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7A77C62A-B9F0-4F91-ACE1-E4417DBC1936}"/>
              </a:ext>
            </a:extLst>
          </p:cNvPr>
          <p:cNvGraphicFramePr>
            <a:graphicFrameLocks noGrp="1"/>
          </p:cNvGraphicFramePr>
          <p:nvPr/>
        </p:nvGraphicFramePr>
        <p:xfrm>
          <a:off x="904875" y="2084388"/>
          <a:ext cx="7356476" cy="2595565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2191291">
                  <a:extLst>
                    <a:ext uri="{9D8B030D-6E8A-4147-A177-3AD203B41FA5}">
                      <a16:colId xmlns:a16="http://schemas.microsoft.com/office/drawing/2014/main" val="39099883"/>
                    </a:ext>
                  </a:extLst>
                </a:gridCol>
                <a:gridCol w="1062104">
                  <a:extLst>
                    <a:ext uri="{9D8B030D-6E8A-4147-A177-3AD203B41FA5}">
                      <a16:colId xmlns:a16="http://schemas.microsoft.com/office/drawing/2014/main" val="4029974995"/>
                    </a:ext>
                  </a:extLst>
                </a:gridCol>
                <a:gridCol w="1118006">
                  <a:extLst>
                    <a:ext uri="{9D8B030D-6E8A-4147-A177-3AD203B41FA5}">
                      <a16:colId xmlns:a16="http://schemas.microsoft.com/office/drawing/2014/main" val="4076598741"/>
                    </a:ext>
                  </a:extLst>
                </a:gridCol>
                <a:gridCol w="1062105">
                  <a:extLst>
                    <a:ext uri="{9D8B030D-6E8A-4147-A177-3AD203B41FA5}">
                      <a16:colId xmlns:a16="http://schemas.microsoft.com/office/drawing/2014/main" val="1945917179"/>
                    </a:ext>
                  </a:extLst>
                </a:gridCol>
                <a:gridCol w="916764">
                  <a:extLst>
                    <a:ext uri="{9D8B030D-6E8A-4147-A177-3AD203B41FA5}">
                      <a16:colId xmlns:a16="http://schemas.microsoft.com/office/drawing/2014/main" val="1345872113"/>
                    </a:ext>
                  </a:extLst>
                </a:gridCol>
                <a:gridCol w="1006206">
                  <a:extLst>
                    <a:ext uri="{9D8B030D-6E8A-4147-A177-3AD203B41FA5}">
                      <a16:colId xmlns:a16="http://schemas.microsoft.com/office/drawing/2014/main" val="823256851"/>
                    </a:ext>
                  </a:extLst>
                </a:gridCol>
              </a:tblGrid>
              <a:tr h="370795">
                <a:tc>
                  <a:txBody>
                    <a:bodyPr/>
                    <a:lstStyle/>
                    <a:p>
                      <a:pPr algn="ctr"/>
                      <a:endParaRPr lang="en-IN" sz="1400" dirty="0"/>
                    </a:p>
                  </a:txBody>
                  <a:tcPr marL="91430" marR="91430" marT="45714" marB="4571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2018</a:t>
                      </a:r>
                      <a:endParaRPr lang="en-IN" sz="1400" dirty="0">
                        <a:solidFill>
                          <a:schemeClr val="tx1">
                            <a:lumMod val="75000"/>
                          </a:schemeClr>
                        </a:solidFill>
                      </a:endParaRPr>
                    </a:p>
                  </a:txBody>
                  <a:tcPr marL="91430" marR="91430" marT="45714" marB="4571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2019</a:t>
                      </a:r>
                      <a:endParaRPr lang="en-IN" sz="1400" dirty="0">
                        <a:solidFill>
                          <a:schemeClr val="tx1">
                            <a:lumMod val="75000"/>
                          </a:schemeClr>
                        </a:solidFill>
                      </a:endParaRPr>
                    </a:p>
                  </a:txBody>
                  <a:tcPr marL="91430" marR="91430" marT="45714" marB="4571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2020</a:t>
                      </a:r>
                      <a:endParaRPr lang="en-IN" sz="1400" dirty="0">
                        <a:solidFill>
                          <a:schemeClr val="tx1">
                            <a:lumMod val="75000"/>
                          </a:schemeClr>
                        </a:solidFill>
                      </a:endParaRPr>
                    </a:p>
                  </a:txBody>
                  <a:tcPr marL="91430" marR="91430" marT="45714" marB="4571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2021</a:t>
                      </a:r>
                      <a:endParaRPr lang="en-IN" sz="1400" dirty="0">
                        <a:solidFill>
                          <a:schemeClr val="tx1">
                            <a:lumMod val="75000"/>
                          </a:schemeClr>
                        </a:solidFill>
                      </a:endParaRPr>
                    </a:p>
                  </a:txBody>
                  <a:tcPr marL="91430" marR="91430" marT="45714" marB="4571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2022</a:t>
                      </a:r>
                      <a:endParaRPr lang="en-IN" sz="1400" dirty="0">
                        <a:solidFill>
                          <a:schemeClr val="tx1">
                            <a:lumMod val="75000"/>
                          </a:schemeClr>
                        </a:solidFill>
                      </a:endParaRPr>
                    </a:p>
                  </a:txBody>
                  <a:tcPr marL="91430" marR="91430" marT="45714" marB="45714"/>
                </a:tc>
                <a:extLst>
                  <a:ext uri="{0D108BD9-81ED-4DB2-BD59-A6C34878D82A}">
                    <a16:rowId xmlns:a16="http://schemas.microsoft.com/office/drawing/2014/main" val="2747722385"/>
                  </a:ext>
                </a:extLst>
              </a:tr>
              <a:tr h="37079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Operating Cost</a:t>
                      </a:r>
                      <a:endParaRPr lang="en-IN" sz="1400" dirty="0">
                        <a:solidFill>
                          <a:schemeClr val="tx1">
                            <a:lumMod val="75000"/>
                          </a:schemeClr>
                        </a:solidFill>
                      </a:endParaRPr>
                    </a:p>
                  </a:txBody>
                  <a:tcPr marL="91430" marR="91430" marT="45714" marB="4571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37 </a:t>
                      </a:r>
                      <a:endParaRPr lang="en-IN" sz="1400" dirty="0"/>
                    </a:p>
                  </a:txBody>
                  <a:tcPr marL="91430" marR="91430" marT="45714" marB="4571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37 </a:t>
                      </a:r>
                      <a:endParaRPr lang="en-IN" sz="1400" dirty="0"/>
                    </a:p>
                  </a:txBody>
                  <a:tcPr marL="91430" marR="91430" marT="45714" marB="4571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41 </a:t>
                      </a:r>
                      <a:endParaRPr lang="en-IN" sz="1400" dirty="0"/>
                    </a:p>
                  </a:txBody>
                  <a:tcPr marL="91430" marR="91430" marT="45714" marB="4571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45</a:t>
                      </a:r>
                      <a:endParaRPr lang="en-IN" sz="1400" dirty="0"/>
                    </a:p>
                  </a:txBody>
                  <a:tcPr marL="91430" marR="91430" marT="45714" marB="4571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54</a:t>
                      </a:r>
                      <a:endParaRPr lang="en-IN" sz="1400" dirty="0"/>
                    </a:p>
                  </a:txBody>
                  <a:tcPr marL="91430" marR="91430" marT="45714" marB="45714"/>
                </a:tc>
                <a:extLst>
                  <a:ext uri="{0D108BD9-81ED-4DB2-BD59-A6C34878D82A}">
                    <a16:rowId xmlns:a16="http://schemas.microsoft.com/office/drawing/2014/main" val="3952882315"/>
                  </a:ext>
                </a:extLst>
              </a:tr>
              <a:tr h="37079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Marketing Cost</a:t>
                      </a:r>
                      <a:endParaRPr lang="en-IN" sz="1400" dirty="0">
                        <a:solidFill>
                          <a:schemeClr val="tx1">
                            <a:lumMod val="75000"/>
                          </a:schemeClr>
                        </a:solidFill>
                      </a:endParaRPr>
                    </a:p>
                  </a:txBody>
                  <a:tcPr marL="91430" marR="91430" marT="45714" marB="4571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/>
                        <a:t>5 </a:t>
                      </a:r>
                      <a:endParaRPr lang="en-IN" sz="1400" dirty="0"/>
                    </a:p>
                  </a:txBody>
                  <a:tcPr marL="91430" marR="91430" marT="45714" marB="4571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 </a:t>
                      </a:r>
                      <a:endParaRPr lang="en-IN" sz="1400" dirty="0"/>
                    </a:p>
                  </a:txBody>
                  <a:tcPr marL="91430" marR="91430" marT="45714" marB="4571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 </a:t>
                      </a:r>
                      <a:endParaRPr lang="en-IN" sz="1400" dirty="0"/>
                    </a:p>
                  </a:txBody>
                  <a:tcPr marL="91430" marR="91430" marT="45714" marB="4571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</a:t>
                      </a:r>
                      <a:r>
                        <a:rPr lang="en-US" sz="1400" baseline="0" dirty="0"/>
                        <a:t> </a:t>
                      </a:r>
                      <a:endParaRPr lang="en-IN" sz="1400" dirty="0"/>
                    </a:p>
                  </a:txBody>
                  <a:tcPr marL="91430" marR="91430" marT="45714" marB="4571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 </a:t>
                      </a:r>
                      <a:endParaRPr lang="en-IN" sz="1400" dirty="0"/>
                    </a:p>
                  </a:txBody>
                  <a:tcPr marL="91430" marR="91430" marT="45714" marB="45714"/>
                </a:tc>
                <a:extLst>
                  <a:ext uri="{0D108BD9-81ED-4DB2-BD59-A6C34878D82A}">
                    <a16:rowId xmlns:a16="http://schemas.microsoft.com/office/drawing/2014/main" val="1304812328"/>
                  </a:ext>
                </a:extLst>
              </a:tr>
              <a:tr h="37079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Product Dev.</a:t>
                      </a:r>
                      <a:r>
                        <a:rPr lang="en-US" sz="1400" baseline="0" dirty="0"/>
                        <a:t> Cost</a:t>
                      </a:r>
                      <a:endParaRPr lang="en-IN" sz="1400" dirty="0">
                        <a:solidFill>
                          <a:schemeClr val="tx1">
                            <a:lumMod val="75000"/>
                          </a:schemeClr>
                        </a:solidFill>
                      </a:endParaRPr>
                    </a:p>
                  </a:txBody>
                  <a:tcPr marL="91430" marR="91430" marT="45714" marB="4571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</a:t>
                      </a:r>
                      <a:endParaRPr lang="en-IN" sz="1400" dirty="0"/>
                    </a:p>
                  </a:txBody>
                  <a:tcPr marL="91430" marR="91430" marT="45714" marB="4571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  <a:endParaRPr lang="en-IN" sz="1400" dirty="0"/>
                    </a:p>
                  </a:txBody>
                  <a:tcPr marL="91430" marR="91430" marT="45714" marB="4571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  <a:endParaRPr lang="en-IN" sz="1400" dirty="0"/>
                    </a:p>
                  </a:txBody>
                  <a:tcPr marL="91430" marR="91430" marT="45714" marB="4571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  <a:endParaRPr lang="en-IN" sz="1400" dirty="0"/>
                    </a:p>
                  </a:txBody>
                  <a:tcPr marL="91430" marR="91430" marT="45714" marB="4571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  <a:endParaRPr lang="en-IN" sz="1400" dirty="0"/>
                    </a:p>
                  </a:txBody>
                  <a:tcPr marL="91430" marR="91430" marT="45714" marB="45714"/>
                </a:tc>
                <a:extLst>
                  <a:ext uri="{0D108BD9-81ED-4DB2-BD59-A6C34878D82A}">
                    <a16:rowId xmlns:a16="http://schemas.microsoft.com/office/drawing/2014/main" val="2428757086"/>
                  </a:ext>
                </a:extLst>
              </a:tr>
              <a:tr h="37079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Artist</a:t>
                      </a:r>
                      <a:r>
                        <a:rPr lang="en-US" sz="1400" baseline="0" dirty="0"/>
                        <a:t> Earnings</a:t>
                      </a:r>
                      <a:endParaRPr lang="en-IN" sz="1400" dirty="0">
                        <a:solidFill>
                          <a:schemeClr val="tx1">
                            <a:lumMod val="75000"/>
                          </a:schemeClr>
                        </a:solidFill>
                      </a:endParaRPr>
                    </a:p>
                  </a:txBody>
                  <a:tcPr marL="91430" marR="91430" marT="45714" marB="4571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278</a:t>
                      </a:r>
                      <a:endParaRPr lang="en-IN" sz="1400" dirty="0"/>
                    </a:p>
                  </a:txBody>
                  <a:tcPr marL="91430" marR="91430" marT="45714" marB="4571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389</a:t>
                      </a:r>
                      <a:endParaRPr lang="en-IN" sz="1400" dirty="0"/>
                    </a:p>
                  </a:txBody>
                  <a:tcPr marL="91430" marR="91430" marT="45714" marB="4571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623</a:t>
                      </a:r>
                      <a:endParaRPr lang="en-IN" sz="1400" dirty="0"/>
                    </a:p>
                  </a:txBody>
                  <a:tcPr marL="91430" marR="91430" marT="45714" marB="4571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872</a:t>
                      </a:r>
                      <a:endParaRPr lang="en-IN" sz="1400" dirty="0"/>
                    </a:p>
                  </a:txBody>
                  <a:tcPr marL="91430" marR="91430" marT="45714" marB="4571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1117</a:t>
                      </a:r>
                      <a:endParaRPr lang="en-IN" sz="1400" dirty="0"/>
                    </a:p>
                  </a:txBody>
                  <a:tcPr marL="91430" marR="91430" marT="45714" marB="45714"/>
                </a:tc>
                <a:extLst>
                  <a:ext uri="{0D108BD9-81ED-4DB2-BD59-A6C34878D82A}">
                    <a16:rowId xmlns:a16="http://schemas.microsoft.com/office/drawing/2014/main" val="2322987080"/>
                  </a:ext>
                </a:extLst>
              </a:tr>
              <a:tr h="37079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Revenue from Operation</a:t>
                      </a:r>
                      <a:endParaRPr lang="en-IN" sz="1400" dirty="0">
                        <a:solidFill>
                          <a:schemeClr val="tx1">
                            <a:lumMod val="75000"/>
                          </a:schemeClr>
                        </a:solidFill>
                      </a:endParaRPr>
                    </a:p>
                  </a:txBody>
                  <a:tcPr marL="91430" marR="91430" marT="45714" marB="4571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26</a:t>
                      </a:r>
                      <a:endParaRPr lang="en-IN" sz="1400" dirty="0"/>
                    </a:p>
                  </a:txBody>
                  <a:tcPr marL="91430" marR="91430" marT="45714" marB="4571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36.9</a:t>
                      </a:r>
                      <a:endParaRPr lang="en-IN" sz="1400" dirty="0"/>
                    </a:p>
                  </a:txBody>
                  <a:tcPr marL="91430" marR="91430" marT="45714" marB="4571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59.1</a:t>
                      </a:r>
                      <a:endParaRPr lang="en-IN" sz="1400" dirty="0"/>
                    </a:p>
                  </a:txBody>
                  <a:tcPr marL="91430" marR="91430" marT="45714" marB="4571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82.6</a:t>
                      </a:r>
                      <a:endParaRPr lang="en-IN" sz="1400" dirty="0"/>
                    </a:p>
                  </a:txBody>
                  <a:tcPr marL="91430" marR="91430" marT="45714" marB="4571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111.6</a:t>
                      </a:r>
                      <a:endParaRPr lang="en-IN" sz="1400" dirty="0"/>
                    </a:p>
                  </a:txBody>
                  <a:tcPr marL="91430" marR="91430" marT="45714" marB="45714"/>
                </a:tc>
                <a:extLst>
                  <a:ext uri="{0D108BD9-81ED-4DB2-BD59-A6C34878D82A}">
                    <a16:rowId xmlns:a16="http://schemas.microsoft.com/office/drawing/2014/main" val="3206478264"/>
                  </a:ext>
                </a:extLst>
              </a:tr>
              <a:tr h="37079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Profit</a:t>
                      </a:r>
                      <a:endParaRPr lang="en-IN" sz="1400" dirty="0">
                        <a:solidFill>
                          <a:schemeClr val="tx1">
                            <a:lumMod val="75000"/>
                          </a:schemeClr>
                        </a:solidFill>
                      </a:endParaRPr>
                    </a:p>
                  </a:txBody>
                  <a:tcPr marL="91430" marR="91430" marT="45714" marB="4571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(20)</a:t>
                      </a:r>
                      <a:endParaRPr lang="en-IN" sz="1400" dirty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</a:txBody>
                  <a:tcPr marL="91430" marR="91430" marT="45714" marB="4571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(4.1)</a:t>
                      </a:r>
                      <a:endParaRPr lang="en-IN" sz="1400" dirty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</a:txBody>
                  <a:tcPr marL="91430" marR="91430" marT="45714" marB="4571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15.1</a:t>
                      </a:r>
                      <a:endParaRPr lang="en-IN" sz="1400" dirty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</a:txBody>
                  <a:tcPr marL="91430" marR="91430" marT="45714" marB="45714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33.6</a:t>
                      </a:r>
                      <a:endParaRPr lang="en-IN" sz="1400" dirty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</a:txBody>
                  <a:tcPr marL="91430" marR="91430" marT="45714" marB="4571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53.6</a:t>
                      </a:r>
                      <a:endParaRPr lang="en-IN" sz="1400" dirty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</a:txBody>
                  <a:tcPr marL="91430" marR="91430" marT="45714" marB="45714"/>
                </a:tc>
                <a:extLst>
                  <a:ext uri="{0D108BD9-81ED-4DB2-BD59-A6C34878D82A}">
                    <a16:rowId xmlns:a16="http://schemas.microsoft.com/office/drawing/2014/main" val="300461098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6C7AB809-AAF1-4810-8CA2-E8D17018CF17}"/>
              </a:ext>
            </a:extLst>
          </p:cNvPr>
          <p:cNvSpPr txBox="1"/>
          <p:nvPr/>
        </p:nvSpPr>
        <p:spPr>
          <a:xfrm>
            <a:off x="7299325" y="1746250"/>
            <a:ext cx="1000125" cy="3063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cs typeface="+mn-cs"/>
                <a:sym typeface="Arial"/>
              </a:rPr>
              <a:t>In INR Lakh</a:t>
            </a:r>
            <a:endParaRPr lang="en-IN" dirty="0">
              <a:solidFill>
                <a:prstClr val="black"/>
              </a:solidFill>
              <a:latin typeface="Calibri" panose="020F0502020204030204"/>
              <a:cs typeface="+mn-cs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9A65D1E-201D-4DA8-BA81-E6D6C277933E}"/>
              </a:ext>
            </a:extLst>
          </p:cNvPr>
          <p:cNvSpPr/>
          <p:nvPr/>
        </p:nvSpPr>
        <p:spPr>
          <a:xfrm>
            <a:off x="0" y="1028700"/>
            <a:ext cx="9144000" cy="411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IN" kern="0">
              <a:sym typeface="Arial"/>
            </a:endParaRP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00C2180C-F95E-4F13-A90B-8412CE5A911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17348683"/>
              </p:ext>
            </p:extLst>
          </p:nvPr>
        </p:nvGraphicFramePr>
        <p:xfrm>
          <a:off x="0" y="1079500"/>
          <a:ext cx="9063039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Shape 132">
            <a:extLst>
              <a:ext uri="{FF2B5EF4-FFF2-40B4-BE49-F238E27FC236}">
                <a16:creationId xmlns:a16="http://schemas.microsoft.com/office/drawing/2014/main" id="{6A264F58-ACFF-4A6E-B1EA-182CF0F1A832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>
          <a:xfrm>
            <a:off x="228139" y="168583"/>
            <a:ext cx="8223250" cy="768350"/>
          </a:xfrm>
        </p:spPr>
        <p:txBody>
          <a:bodyPr/>
          <a:lstStyle/>
          <a:p>
            <a:pPr eaLnBrk="1" hangingPunct="1">
              <a:spcBef>
                <a:spcPct val="0"/>
              </a:spcBef>
              <a:buClr>
                <a:srgbClr val="FFFFFF"/>
              </a:buClr>
              <a:buFont typeface="Roboto" panose="020B0604020202020204" charset="0"/>
              <a:buNone/>
            </a:pPr>
            <a:r>
              <a:rPr lang="en-US" altLang="en-US" sz="3200" dirty="0">
                <a:solidFill>
                  <a:srgbClr val="FFFFFF"/>
                </a:solidFill>
                <a:latin typeface="Roboto" panose="020B0604020202020204" charset="0"/>
                <a:cs typeface="Roboto" panose="020B0604020202020204" charset="0"/>
                <a:sym typeface="Roboto" panose="020B0604020202020204" charset="0"/>
              </a:rPr>
              <a:t>Investment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6F91158-774E-42E7-BA67-41EA7B58805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1079500"/>
            <a:ext cx="9065538" cy="4078577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Shape 143">
            <a:extLst>
              <a:ext uri="{FF2B5EF4-FFF2-40B4-BE49-F238E27FC236}">
                <a16:creationId xmlns:a16="http://schemas.microsoft.com/office/drawing/2014/main" id="{FF002CDA-B54F-40A4-9FCB-FBA046CA29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61463" cy="2124075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ctr"/>
          <a:lstStyle>
            <a:lvl1pPr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3011" name="Shape 144">
            <a:extLst>
              <a:ext uri="{FF2B5EF4-FFF2-40B4-BE49-F238E27FC236}">
                <a16:creationId xmlns:a16="http://schemas.microsoft.com/office/drawing/2014/main" id="{7A7F8C32-493E-482E-BC78-4D60794E9B29}"/>
              </a:ext>
            </a:extLst>
          </p:cNvPr>
          <p:cNvSpPr txBox="1">
            <a:spLocks noGrp="1" noChangeArrowheads="1"/>
          </p:cNvSpPr>
          <p:nvPr>
            <p:ph type="title" idx="4294967295"/>
          </p:nvPr>
        </p:nvSpPr>
        <p:spPr>
          <a:xfrm>
            <a:off x="311150" y="220663"/>
            <a:ext cx="8521700" cy="638175"/>
          </a:xfrm>
        </p:spPr>
        <p:txBody>
          <a:bodyPr anchor="t"/>
          <a:lstStyle/>
          <a:p>
            <a:pPr algn="ctr" eaLnBrk="1" hangingPunct="1">
              <a:spcAft>
                <a:spcPts val="400"/>
              </a:spcAft>
              <a:buClr>
                <a:srgbClr val="FFFFFF"/>
              </a:buClr>
              <a:buFont typeface="Roboto" panose="020B0604020202020204" charset="0"/>
              <a:buNone/>
            </a:pPr>
            <a:r>
              <a:rPr lang="en-US" altLang="en-US" sz="3200">
                <a:solidFill>
                  <a:srgbClr val="FFFFFF"/>
                </a:solidFill>
                <a:latin typeface="Roboto" panose="020B0604020202020204" charset="0"/>
                <a:cs typeface="Roboto" panose="020B0604020202020204" charset="0"/>
                <a:sym typeface="Roboto" panose="020B0604020202020204" charset="0"/>
              </a:rPr>
              <a:t>The Team</a:t>
            </a:r>
          </a:p>
        </p:txBody>
      </p:sp>
      <p:sp>
        <p:nvSpPr>
          <p:cNvPr id="43012" name="Shape 148">
            <a:extLst>
              <a:ext uri="{FF2B5EF4-FFF2-40B4-BE49-F238E27FC236}">
                <a16:creationId xmlns:a16="http://schemas.microsoft.com/office/drawing/2014/main" id="{9A24441A-6B25-4466-A614-A8BB1B586F8B}"/>
              </a:ext>
            </a:extLst>
          </p:cNvPr>
          <p:cNvSpPr txBox="1">
            <a:spLocks noGrp="1" noChangeArrowheads="1"/>
          </p:cNvSpPr>
          <p:nvPr>
            <p:ph type="title" idx="4294967295"/>
          </p:nvPr>
        </p:nvSpPr>
        <p:spPr>
          <a:xfrm>
            <a:off x="1331913" y="2974975"/>
            <a:ext cx="2022475" cy="577850"/>
          </a:xfrm>
        </p:spPr>
        <p:txBody>
          <a:bodyPr/>
          <a:lstStyle/>
          <a:p>
            <a:pPr algn="ctr" eaLnBrk="1" hangingPunct="1">
              <a:buClr>
                <a:srgbClr val="FFFFFF"/>
              </a:buClr>
              <a:buFont typeface="Roboto" panose="020B0604020202020204" charset="0"/>
              <a:buNone/>
            </a:pPr>
            <a:r>
              <a:rPr lang="en-IN" altLang="en-US" sz="1800">
                <a:solidFill>
                  <a:srgbClr val="4285F4"/>
                </a:solidFill>
                <a:latin typeface="Roboto" panose="020B0604020202020204" charset="0"/>
                <a:cs typeface="Roboto" panose="020B0604020202020204" charset="0"/>
                <a:sym typeface="Roboto" panose="020B0604020202020204" charset="0"/>
              </a:rPr>
              <a:t>Kumar Priyank</a:t>
            </a:r>
            <a:br>
              <a:rPr lang="en-IN" altLang="en-US" sz="1800">
                <a:solidFill>
                  <a:srgbClr val="4285F4"/>
                </a:solidFill>
                <a:latin typeface="Roboto" panose="020B0604020202020204" charset="0"/>
                <a:cs typeface="Roboto" panose="020B0604020202020204" charset="0"/>
                <a:sym typeface="Roboto" panose="020B0604020202020204" charset="0"/>
              </a:rPr>
            </a:br>
            <a:r>
              <a:rPr lang="en-US" altLang="en-US">
                <a:solidFill>
                  <a:schemeClr val="tx1"/>
                </a:solidFill>
                <a:latin typeface="Roboto" panose="020B0604020202020204" charset="0"/>
                <a:cs typeface="Roboto" panose="020B0604020202020204" charset="0"/>
                <a:sym typeface="Roboto" panose="020B0604020202020204" charset="0"/>
              </a:rPr>
              <a:t>CEO</a:t>
            </a:r>
            <a:br>
              <a:rPr lang="en-US" altLang="en-US" sz="1800">
                <a:solidFill>
                  <a:schemeClr val="tx1"/>
                </a:solidFill>
                <a:latin typeface="Roboto" panose="020B0604020202020204" charset="0"/>
                <a:cs typeface="Roboto" panose="020B0604020202020204" charset="0"/>
                <a:sym typeface="Roboto" panose="020B0604020202020204" charset="0"/>
              </a:rPr>
            </a:br>
            <a:endParaRPr lang="en-US" altLang="en-US" sz="1800">
              <a:solidFill>
                <a:srgbClr val="4285F4"/>
              </a:solidFill>
              <a:latin typeface="Roboto" panose="020B0604020202020204" charset="0"/>
              <a:cs typeface="Roboto" panose="020B0604020202020204" charset="0"/>
              <a:sym typeface="Roboto" panose="020B0604020202020204" charset="0"/>
            </a:endParaRPr>
          </a:p>
        </p:txBody>
      </p:sp>
      <p:sp>
        <p:nvSpPr>
          <p:cNvPr id="43013" name="Shape 149">
            <a:extLst>
              <a:ext uri="{FF2B5EF4-FFF2-40B4-BE49-F238E27FC236}">
                <a16:creationId xmlns:a16="http://schemas.microsoft.com/office/drawing/2014/main" id="{3E622D70-6FB5-4F45-8471-96F4CF21EB80}"/>
              </a:ext>
            </a:extLst>
          </p:cNvPr>
          <p:cNvSpPr txBox="1">
            <a:spLocks noGrp="1" noChangeArrowheads="1"/>
          </p:cNvSpPr>
          <p:nvPr>
            <p:ph type="body" idx="4294967295"/>
          </p:nvPr>
        </p:nvSpPr>
        <p:spPr>
          <a:xfrm>
            <a:off x="1047750" y="3209925"/>
            <a:ext cx="2346325" cy="1154113"/>
          </a:xfrm>
        </p:spPr>
        <p:txBody>
          <a:bodyPr/>
          <a:lstStyle/>
          <a:p>
            <a:pPr marL="285750" indent="-285750" eaLnBrk="1" hangingPunct="1">
              <a:spcAft>
                <a:spcPts val="300"/>
              </a:spcAft>
              <a:buClr>
                <a:srgbClr val="737373"/>
              </a:buClr>
              <a:buFontTx/>
              <a:buChar char="•"/>
            </a:pPr>
            <a:r>
              <a:rPr lang="en-US" altLang="en-US" sz="1200">
                <a:solidFill>
                  <a:schemeClr val="bg2"/>
                </a:solidFill>
                <a:latin typeface="Roboto" panose="020B0604020202020204" charset="0"/>
                <a:cs typeface="Roboto" panose="020B0604020202020204" charset="0"/>
                <a:sym typeface="Roboto" panose="020B0604020202020204" charset="0"/>
              </a:rPr>
              <a:t>VGSoM</a:t>
            </a:r>
            <a:r>
              <a:rPr lang="en-IN" altLang="en-US" sz="1200">
                <a:solidFill>
                  <a:schemeClr val="bg2"/>
                </a:solidFill>
                <a:latin typeface="Roboto" panose="020B0604020202020204" charset="0"/>
                <a:cs typeface="Roboto" panose="020B0604020202020204" charset="0"/>
                <a:sym typeface="Roboto" panose="020B0604020202020204" charset="0"/>
              </a:rPr>
              <a:t> IIT Kharagpur</a:t>
            </a:r>
          </a:p>
          <a:p>
            <a:pPr marL="285750" indent="-285750" eaLnBrk="1" hangingPunct="1">
              <a:spcAft>
                <a:spcPts val="300"/>
              </a:spcAft>
              <a:buClr>
                <a:srgbClr val="737373"/>
              </a:buClr>
              <a:buFontTx/>
              <a:buChar char="•"/>
            </a:pPr>
            <a:r>
              <a:rPr lang="en-US" altLang="en-US" sz="1200">
                <a:solidFill>
                  <a:schemeClr val="bg2"/>
                </a:solidFill>
                <a:latin typeface="Roboto" panose="020B0604020202020204" charset="0"/>
                <a:cs typeface="Roboto" panose="020B0604020202020204" charset="0"/>
                <a:sym typeface="Roboto" panose="020B0604020202020204" charset="0"/>
              </a:rPr>
              <a:t>3 yrs. of work ex as Asst, Manger Hyundai Motor India Ltd.</a:t>
            </a:r>
          </a:p>
          <a:p>
            <a:pPr marL="285750" indent="-285750" eaLnBrk="1" hangingPunct="1">
              <a:spcAft>
                <a:spcPts val="300"/>
              </a:spcAft>
              <a:buClr>
                <a:srgbClr val="737373"/>
              </a:buClr>
              <a:buFontTx/>
              <a:buChar char="•"/>
            </a:pPr>
            <a:r>
              <a:rPr lang="en-US" altLang="en-US" sz="1200">
                <a:solidFill>
                  <a:schemeClr val="bg2"/>
                </a:solidFill>
                <a:latin typeface="Roboto" panose="020B0604020202020204" charset="0"/>
                <a:cs typeface="Roboto" panose="020B0604020202020204" charset="0"/>
                <a:sym typeface="Roboto" panose="020B0604020202020204" charset="0"/>
              </a:rPr>
              <a:t>B.Tech Mech. NIT Jamshedpur</a:t>
            </a:r>
          </a:p>
        </p:txBody>
      </p:sp>
      <p:sp>
        <p:nvSpPr>
          <p:cNvPr id="43014" name="Shape 150">
            <a:extLst>
              <a:ext uri="{FF2B5EF4-FFF2-40B4-BE49-F238E27FC236}">
                <a16:creationId xmlns:a16="http://schemas.microsoft.com/office/drawing/2014/main" id="{192F4C24-BFAB-40EC-88F1-00A2E2510882}"/>
              </a:ext>
            </a:extLst>
          </p:cNvPr>
          <p:cNvSpPr txBox="1">
            <a:spLocks noGrp="1" noChangeArrowheads="1"/>
          </p:cNvSpPr>
          <p:nvPr>
            <p:ph type="title" idx="4294967295"/>
          </p:nvPr>
        </p:nvSpPr>
        <p:spPr>
          <a:xfrm>
            <a:off x="3533775" y="2686050"/>
            <a:ext cx="2022475" cy="577850"/>
          </a:xfrm>
        </p:spPr>
        <p:txBody>
          <a:bodyPr/>
          <a:lstStyle/>
          <a:p>
            <a:pPr algn="ctr" eaLnBrk="1" hangingPunct="1">
              <a:buClr>
                <a:srgbClr val="FFFFFF"/>
              </a:buClr>
              <a:buFont typeface="Roboto" panose="020B0604020202020204" charset="0"/>
              <a:buNone/>
            </a:pPr>
            <a:r>
              <a:rPr lang="en-IN" altLang="en-US" sz="1800">
                <a:solidFill>
                  <a:srgbClr val="4285F4"/>
                </a:solidFill>
                <a:latin typeface="Roboto" panose="020B0604020202020204" charset="0"/>
                <a:cs typeface="Roboto" panose="020B0604020202020204" charset="0"/>
                <a:sym typeface="Roboto" panose="020B0604020202020204" charset="0"/>
              </a:rPr>
              <a:t>Naman Gupta</a:t>
            </a:r>
            <a:br>
              <a:rPr lang="en-IN" altLang="en-US" sz="1800">
                <a:solidFill>
                  <a:srgbClr val="4285F4"/>
                </a:solidFill>
                <a:latin typeface="Roboto" panose="020B0604020202020204" charset="0"/>
                <a:cs typeface="Roboto" panose="020B0604020202020204" charset="0"/>
                <a:sym typeface="Roboto" panose="020B0604020202020204" charset="0"/>
              </a:rPr>
            </a:br>
            <a:r>
              <a:rPr lang="en-IN" altLang="en-US">
                <a:solidFill>
                  <a:srgbClr val="4285F4"/>
                </a:solidFill>
                <a:latin typeface="Roboto" panose="020B0604020202020204" charset="0"/>
                <a:cs typeface="Roboto" panose="020B0604020202020204" charset="0"/>
                <a:sym typeface="Roboto" panose="020B0604020202020204" charset="0"/>
              </a:rPr>
              <a:t>CTO</a:t>
            </a:r>
            <a:endParaRPr lang="en-US" altLang="en-US">
              <a:solidFill>
                <a:srgbClr val="4285F4"/>
              </a:solidFill>
              <a:latin typeface="Roboto" panose="020B0604020202020204" charset="0"/>
              <a:cs typeface="Roboto" panose="020B0604020202020204" charset="0"/>
              <a:sym typeface="Roboto" panose="020B0604020202020204" charset="0"/>
            </a:endParaRPr>
          </a:p>
        </p:txBody>
      </p:sp>
      <p:sp>
        <p:nvSpPr>
          <p:cNvPr id="43015" name="Shape 151">
            <a:extLst>
              <a:ext uri="{FF2B5EF4-FFF2-40B4-BE49-F238E27FC236}">
                <a16:creationId xmlns:a16="http://schemas.microsoft.com/office/drawing/2014/main" id="{515FB013-0965-4C71-904A-B415895663B7}"/>
              </a:ext>
            </a:extLst>
          </p:cNvPr>
          <p:cNvSpPr txBox="1">
            <a:spLocks noGrp="1" noChangeArrowheads="1"/>
          </p:cNvSpPr>
          <p:nvPr>
            <p:ph type="title" idx="4294967295"/>
          </p:nvPr>
        </p:nvSpPr>
        <p:spPr>
          <a:xfrm>
            <a:off x="5946775" y="2686050"/>
            <a:ext cx="2022475" cy="577850"/>
          </a:xfrm>
        </p:spPr>
        <p:txBody>
          <a:bodyPr/>
          <a:lstStyle/>
          <a:p>
            <a:pPr algn="ctr" eaLnBrk="1" hangingPunct="1">
              <a:buClr>
                <a:srgbClr val="FFFFFF"/>
              </a:buClr>
              <a:buFont typeface="Roboto" panose="020B0604020202020204" charset="0"/>
              <a:buNone/>
            </a:pPr>
            <a:r>
              <a:rPr lang="en-IN" altLang="en-US" sz="1800">
                <a:solidFill>
                  <a:srgbClr val="4285F4"/>
                </a:solidFill>
                <a:latin typeface="Roboto" panose="020B0604020202020204" charset="0"/>
                <a:cs typeface="Roboto" panose="020B0604020202020204" charset="0"/>
                <a:sym typeface="Roboto" panose="020B0604020202020204" charset="0"/>
              </a:rPr>
              <a:t>Jagdeep Singh</a:t>
            </a:r>
            <a:br>
              <a:rPr lang="en-IN" altLang="en-US" sz="1800">
                <a:solidFill>
                  <a:srgbClr val="4285F4"/>
                </a:solidFill>
                <a:latin typeface="Roboto" panose="020B0604020202020204" charset="0"/>
                <a:cs typeface="Roboto" panose="020B0604020202020204" charset="0"/>
                <a:sym typeface="Roboto" panose="020B0604020202020204" charset="0"/>
              </a:rPr>
            </a:br>
            <a:r>
              <a:rPr lang="en-IN" altLang="en-US">
                <a:solidFill>
                  <a:srgbClr val="4285F4"/>
                </a:solidFill>
                <a:latin typeface="Roboto" panose="020B0604020202020204" charset="0"/>
                <a:cs typeface="Roboto" panose="020B0604020202020204" charset="0"/>
                <a:sym typeface="Roboto" panose="020B0604020202020204" charset="0"/>
              </a:rPr>
              <a:t>CMO</a:t>
            </a:r>
            <a:endParaRPr lang="en-US" altLang="en-US">
              <a:solidFill>
                <a:srgbClr val="4285F4"/>
              </a:solidFill>
              <a:latin typeface="Roboto" panose="020B0604020202020204" charset="0"/>
              <a:cs typeface="Roboto" panose="020B0604020202020204" charset="0"/>
              <a:sym typeface="Roboto" panose="020B0604020202020204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2755BD3-03AB-42FE-ABC9-F42B692720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724" r="5279" b="30725"/>
          <a:stretch/>
        </p:blipFill>
        <p:spPr>
          <a:xfrm>
            <a:off x="3728698" y="963219"/>
            <a:ext cx="1703701" cy="1617373"/>
          </a:xfrm>
          <a:prstGeom prst="ellipse">
            <a:avLst/>
          </a:prstGeom>
        </p:spPr>
      </p:pic>
      <p:pic>
        <p:nvPicPr>
          <p:cNvPr id="3" name="Picture 2" descr="A person holding a guitar&#10;&#10;Description generated with high confidence">
            <a:extLst>
              <a:ext uri="{FF2B5EF4-FFF2-40B4-BE49-F238E27FC236}">
                <a16:creationId xmlns:a16="http://schemas.microsoft.com/office/drawing/2014/main" id="{2283FD33-6140-4238-9410-31F27CF711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6442" y="963219"/>
            <a:ext cx="1550607" cy="1617373"/>
          </a:xfrm>
          <a:prstGeom prst="ellipse">
            <a:avLst/>
          </a:prstGeom>
          <a:ln w="63500" cap="rnd">
            <a:noFill/>
          </a:ln>
          <a:effectLst/>
        </p:spPr>
      </p:pic>
      <p:pic>
        <p:nvPicPr>
          <p:cNvPr id="6" name="Picture 5" descr="A person wearing a suit and tie&#10;&#10;Description generated with very high confidence">
            <a:extLst>
              <a:ext uri="{FF2B5EF4-FFF2-40B4-BE49-F238E27FC236}">
                <a16:creationId xmlns:a16="http://schemas.microsoft.com/office/drawing/2014/main" id="{CED433E2-244C-4CD1-B0E4-2BBEC36D281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785" t="5927" r="3321" b="39458"/>
          <a:stretch/>
        </p:blipFill>
        <p:spPr>
          <a:xfrm>
            <a:off x="6164696" y="963219"/>
            <a:ext cx="1586884" cy="1617373"/>
          </a:xfrm>
          <a:prstGeom prst="ellipse">
            <a:avLst/>
          </a:prstGeom>
          <a:ln>
            <a:noFill/>
          </a:ln>
          <a:effectLst/>
        </p:spPr>
      </p:pic>
      <p:sp>
        <p:nvSpPr>
          <p:cNvPr id="43019" name="Shape 149">
            <a:extLst>
              <a:ext uri="{FF2B5EF4-FFF2-40B4-BE49-F238E27FC236}">
                <a16:creationId xmlns:a16="http://schemas.microsoft.com/office/drawing/2014/main" id="{BF2B6006-2F2F-45CB-AA26-5AA6533A6D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6775" y="3209925"/>
            <a:ext cx="2347913" cy="1154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/>
          <a:lstStyle>
            <a:lvl1pPr marL="285750" indent="-28575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spcAft>
                <a:spcPts val="300"/>
              </a:spcAft>
              <a:buClr>
                <a:srgbClr val="737373"/>
              </a:buClr>
              <a:buFontTx/>
              <a:buChar char="•"/>
            </a:pPr>
            <a:r>
              <a:rPr lang="en-US" altLang="en-US" sz="1200">
                <a:solidFill>
                  <a:schemeClr val="bg2"/>
                </a:solidFill>
                <a:latin typeface="Roboto" panose="020B0604020202020204" charset="0"/>
                <a:cs typeface="Roboto" panose="020B0604020202020204" charset="0"/>
                <a:sym typeface="Roboto" panose="020B0604020202020204" charset="0"/>
              </a:rPr>
              <a:t>MSc in Mathematics &amp; Computing IIT Kharagpur</a:t>
            </a:r>
          </a:p>
          <a:p>
            <a:pPr eaLnBrk="1" hangingPunct="1">
              <a:spcAft>
                <a:spcPts val="300"/>
              </a:spcAft>
              <a:buClr>
                <a:srgbClr val="737373"/>
              </a:buClr>
              <a:buFontTx/>
              <a:buChar char="•"/>
            </a:pPr>
            <a:r>
              <a:rPr lang="en-US" altLang="en-US" sz="1200">
                <a:solidFill>
                  <a:schemeClr val="bg2"/>
                </a:solidFill>
                <a:latin typeface="Roboto" panose="020B0604020202020204" charset="0"/>
                <a:cs typeface="Roboto" panose="020B0604020202020204" charset="0"/>
                <a:sym typeface="Roboto" panose="020B0604020202020204" charset="0"/>
              </a:rPr>
              <a:t>2 yrs. work ex as web dev. at IIT Kharagpur.</a:t>
            </a:r>
          </a:p>
        </p:txBody>
      </p:sp>
      <p:sp>
        <p:nvSpPr>
          <p:cNvPr id="43020" name="Shape 149">
            <a:extLst>
              <a:ext uri="{FF2B5EF4-FFF2-40B4-BE49-F238E27FC236}">
                <a16:creationId xmlns:a16="http://schemas.microsoft.com/office/drawing/2014/main" id="{793ED8C6-E337-4F61-A17D-15550F7A2B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00725" y="3248025"/>
            <a:ext cx="2347913" cy="1154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/>
          <a:lstStyle>
            <a:lvl1pPr marL="285750" indent="-28575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spcAft>
                <a:spcPts val="300"/>
              </a:spcAft>
              <a:buClr>
                <a:srgbClr val="737373"/>
              </a:buClr>
              <a:buFontTx/>
              <a:buChar char="•"/>
            </a:pPr>
            <a:r>
              <a:rPr lang="en-US" altLang="en-US" sz="1200">
                <a:solidFill>
                  <a:schemeClr val="bg2"/>
                </a:solidFill>
                <a:latin typeface="Roboto" panose="020B0604020202020204" charset="0"/>
                <a:cs typeface="Roboto" panose="020B0604020202020204" charset="0"/>
                <a:sym typeface="Roboto" panose="020B0604020202020204" charset="0"/>
              </a:rPr>
              <a:t>VGSoM IIT Kharagpur</a:t>
            </a:r>
          </a:p>
          <a:p>
            <a:pPr eaLnBrk="1" hangingPunct="1">
              <a:spcAft>
                <a:spcPts val="300"/>
              </a:spcAft>
              <a:buClr>
                <a:srgbClr val="737373"/>
              </a:buClr>
              <a:buFontTx/>
              <a:buChar char="•"/>
            </a:pPr>
            <a:r>
              <a:rPr lang="en-US" altLang="en-US" sz="1200">
                <a:solidFill>
                  <a:schemeClr val="bg2"/>
                </a:solidFill>
                <a:latin typeface="Roboto" panose="020B0604020202020204" charset="0"/>
                <a:cs typeface="Roboto" panose="020B0604020202020204" charset="0"/>
                <a:sym typeface="Roboto" panose="020B0604020202020204" charset="0"/>
              </a:rPr>
              <a:t>1 yr. 8 mon work ex as SAP Consultant in Accenture India</a:t>
            </a:r>
          </a:p>
          <a:p>
            <a:pPr eaLnBrk="1" hangingPunct="1">
              <a:spcAft>
                <a:spcPts val="300"/>
              </a:spcAft>
              <a:buClr>
                <a:srgbClr val="737373"/>
              </a:buClr>
              <a:buFontTx/>
              <a:buChar char="•"/>
            </a:pPr>
            <a:r>
              <a:rPr lang="en-US" altLang="en-US" sz="1200">
                <a:solidFill>
                  <a:schemeClr val="bg2"/>
                </a:solidFill>
                <a:latin typeface="Roboto" panose="020B0604020202020204" charset="0"/>
                <a:cs typeface="Roboto" panose="020B0604020202020204" charset="0"/>
                <a:sym typeface="Roboto" panose="020B0604020202020204" charset="0"/>
              </a:rPr>
              <a:t>B.Tech Comp. Sc. JP university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ext Placeholder 3">
            <a:extLst>
              <a:ext uri="{FF2B5EF4-FFF2-40B4-BE49-F238E27FC236}">
                <a16:creationId xmlns:a16="http://schemas.microsoft.com/office/drawing/2014/main" id="{68CF026D-A404-4A29-B1F0-CAC8C7BBFB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4175" y="4267200"/>
            <a:ext cx="6223000" cy="595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en-IN" altLang="en-US"/>
              <a:t>© 2017 Copyright CelebValley Infotech Pvt Ltd.</a:t>
            </a:r>
          </a:p>
        </p:txBody>
      </p:sp>
      <p:sp>
        <p:nvSpPr>
          <p:cNvPr id="45059" name="Shape 68">
            <a:extLst>
              <a:ext uri="{FF2B5EF4-FFF2-40B4-BE49-F238E27FC236}">
                <a16:creationId xmlns:a16="http://schemas.microsoft.com/office/drawing/2014/main" id="{E37961DC-F0AE-460E-AECC-810F302CBD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4888" y="2058988"/>
            <a:ext cx="4849812" cy="433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/>
          <a:lstStyle>
            <a:lvl1pPr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800" b="1" dirty="0">
                <a:solidFill>
                  <a:schemeClr val="bg1"/>
                </a:solidFill>
                <a:latin typeface="Roboto" panose="020B0604020202020204" charset="0"/>
                <a:cs typeface="Roboto" panose="020B0604020202020204" charset="0"/>
              </a:rPr>
              <a:t>Online platform for Artists &amp; Event Services</a:t>
            </a:r>
          </a:p>
          <a:p>
            <a:pPr eaLnBrk="1" hangingPunct="1"/>
            <a:endParaRPr lang="en-US" altLang="en-US" sz="1800" b="1" dirty="0">
              <a:solidFill>
                <a:schemeClr val="bg1"/>
              </a:solidFill>
              <a:latin typeface="Roboto" panose="020B0604020202020204" charset="0"/>
              <a:cs typeface="Roboto" panose="020B0604020202020204" charset="0"/>
            </a:endParaRPr>
          </a:p>
          <a:p>
            <a:pPr algn="ctr" eaLnBrk="1" hangingPunct="1"/>
            <a:r>
              <a:rPr lang="en-US" altLang="en-US" sz="2400" b="1" dirty="0">
                <a:solidFill>
                  <a:schemeClr val="bg1"/>
                </a:solidFill>
                <a:latin typeface="Roboto" panose="020B0604020202020204" charset="0"/>
                <a:cs typeface="Roboto" panose="020B0604020202020204" charset="0"/>
              </a:rPr>
              <a:t>Thank You</a:t>
            </a:r>
            <a:r>
              <a:rPr lang="en-US" altLang="en-US" sz="1800" b="1" dirty="0">
                <a:solidFill>
                  <a:schemeClr val="bg1"/>
                </a:solidFill>
                <a:latin typeface="Roboto" panose="020B0604020202020204" charset="0"/>
                <a:cs typeface="Roboto" panose="020B0604020202020204" charset="0"/>
              </a:rPr>
              <a:t> 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4EB0B18-DA7C-4200-84F3-5F808DDD3B8F}"/>
              </a:ext>
            </a:extLst>
          </p:cNvPr>
          <p:cNvCxnSpPr/>
          <p:nvPr/>
        </p:nvCxnSpPr>
        <p:spPr>
          <a:xfrm>
            <a:off x="466725" y="4048125"/>
            <a:ext cx="8305800" cy="0"/>
          </a:xfrm>
          <a:prstGeom prst="line">
            <a:avLst/>
          </a:prstGeom>
          <a:ln w="222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061" name="Picture 13">
            <a:extLst>
              <a:ext uri="{FF2B5EF4-FFF2-40B4-BE49-F238E27FC236}">
                <a16:creationId xmlns:a16="http://schemas.microsoft.com/office/drawing/2014/main" id="{6CB3B1DB-70C5-424C-BCBB-74431CB598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8975" y="782638"/>
            <a:ext cx="5321300" cy="1493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ww.wragbysolutions.com/images/demo/inner-banner-aboutus.png">
            <a:extLst>
              <a:ext uri="{FF2B5EF4-FFF2-40B4-BE49-F238E27FC236}">
                <a16:creationId xmlns:a16="http://schemas.microsoft.com/office/drawing/2014/main" id="{6ED048F1-DCFE-4E74-AB1A-AC5042EF74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425" y="809625"/>
            <a:ext cx="7677150" cy="3524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82539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3">
            <a:extLst>
              <a:ext uri="{FF2B5EF4-FFF2-40B4-BE49-F238E27FC236}">
                <a16:creationId xmlns:a16="http://schemas.microsoft.com/office/drawing/2014/main" id="{1802BA4C-8E16-468B-8CEA-2C2725E54E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89" t="12941" r="12517" b="4581"/>
          <a:stretch>
            <a:fillRect/>
          </a:stretch>
        </p:blipFill>
        <p:spPr bwMode="auto">
          <a:xfrm>
            <a:off x="920750" y="304800"/>
            <a:ext cx="6985000" cy="424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1C182A9-1B79-47AA-A536-A0B2D6D5E61A}"/>
              </a:ext>
            </a:extLst>
          </p:cNvPr>
          <p:cNvSpPr/>
          <p:nvPr/>
        </p:nvSpPr>
        <p:spPr>
          <a:xfrm>
            <a:off x="0" y="1196975"/>
            <a:ext cx="9144000" cy="37290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IN" kern="0">
              <a:sym typeface="Arial"/>
            </a:endParaRPr>
          </a:p>
        </p:txBody>
      </p:sp>
      <p:sp>
        <p:nvSpPr>
          <p:cNvPr id="16387" name="Shape 73">
            <a:extLst>
              <a:ext uri="{FF2B5EF4-FFF2-40B4-BE49-F238E27FC236}">
                <a16:creationId xmlns:a16="http://schemas.microsoft.com/office/drawing/2014/main" id="{3E928579-96F2-4A82-8ACA-56D62D06E1F0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>
          <a:xfrm>
            <a:off x="1270000" y="288925"/>
            <a:ext cx="8221663" cy="768350"/>
          </a:xfrm>
        </p:spPr>
        <p:txBody>
          <a:bodyPr/>
          <a:lstStyle/>
          <a:p>
            <a:pPr eaLnBrk="1" hangingPunct="1">
              <a:spcBef>
                <a:spcPct val="0"/>
              </a:spcBef>
              <a:buClr>
                <a:srgbClr val="FFFFFF"/>
              </a:buClr>
              <a:buFont typeface="Roboto" panose="020B0604020202020204" charset="0"/>
              <a:buNone/>
            </a:pPr>
            <a:r>
              <a:rPr lang="en-US" altLang="en-US" sz="3200" b="1">
                <a:solidFill>
                  <a:srgbClr val="FFFFFF"/>
                </a:solidFill>
                <a:latin typeface="Roboto" panose="020B0604020202020204" charset="0"/>
                <a:cs typeface="Roboto" panose="020B0604020202020204" charset="0"/>
                <a:sym typeface="Roboto" panose="020B0604020202020204" charset="0"/>
              </a:rPr>
              <a:t>Problem</a:t>
            </a:r>
          </a:p>
        </p:txBody>
      </p:sp>
      <p:pic>
        <p:nvPicPr>
          <p:cNvPr id="16388" name="Graphic 3" descr="Megaphone">
            <a:extLst>
              <a:ext uri="{FF2B5EF4-FFF2-40B4-BE49-F238E27FC236}">
                <a16:creationId xmlns:a16="http://schemas.microsoft.com/office/drawing/2014/main" id="{E549DDF3-BFBD-4BCA-9071-F9C3A4BD36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75" y="288925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Box 13">
            <a:extLst>
              <a:ext uri="{FF2B5EF4-FFF2-40B4-BE49-F238E27FC236}">
                <a16:creationId xmlns:a16="http://schemas.microsoft.com/office/drawing/2014/main" id="{B9555778-EF2A-4279-A136-C74E3978A7FB}"/>
              </a:ext>
            </a:extLst>
          </p:cNvPr>
          <p:cNvSpPr txBox="1"/>
          <p:nvPr/>
        </p:nvSpPr>
        <p:spPr>
          <a:xfrm>
            <a:off x="388938" y="3395663"/>
            <a:ext cx="2513012" cy="52387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 eaLnBrk="1" fontAlgn="auto" hangingPunct="1">
              <a:defRPr/>
            </a:pPr>
            <a:r>
              <a:rPr lang="en-IN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Artist booking and selection unorganized. </a:t>
            </a:r>
          </a:p>
        </p:txBody>
      </p:sp>
      <p:sp>
        <p:nvSpPr>
          <p:cNvPr id="38" name="TextBox 15">
            <a:extLst>
              <a:ext uri="{FF2B5EF4-FFF2-40B4-BE49-F238E27FC236}">
                <a16:creationId xmlns:a16="http://schemas.microsoft.com/office/drawing/2014/main" id="{24050736-251E-42F9-87FD-E18E104B7AA2}"/>
              </a:ext>
            </a:extLst>
          </p:cNvPr>
          <p:cNvSpPr txBox="1"/>
          <p:nvPr/>
        </p:nvSpPr>
        <p:spPr>
          <a:xfrm>
            <a:off x="3290888" y="3333750"/>
            <a:ext cx="2663825" cy="738188"/>
          </a:xfrm>
          <a:prstGeom prst="rect">
            <a:avLst/>
          </a:prstGeom>
          <a:noFill/>
        </p:spPr>
        <p:txBody>
          <a:bodyPr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 eaLnBrk="1" fontAlgn="auto" hangingPunct="1">
              <a:defRPr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Different Levels of Managers</a:t>
            </a:r>
            <a:b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</a:b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charging </a:t>
            </a:r>
            <a:r>
              <a:rPr lang="en-US" dirty="0">
                <a:solidFill>
                  <a:srgbClr val="FF0000"/>
                </a:solidFill>
                <a:latin typeface="Calibri" panose="020F0502020204030204"/>
                <a:ea typeface="+mn-ea"/>
                <a:cs typeface="+mn-cs"/>
              </a:rPr>
              <a:t>30% to 50%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. No transparency and trust.</a:t>
            </a:r>
            <a:endParaRPr lang="en-IN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TextBox 17">
            <a:extLst>
              <a:ext uri="{FF2B5EF4-FFF2-40B4-BE49-F238E27FC236}">
                <a16:creationId xmlns:a16="http://schemas.microsoft.com/office/drawing/2014/main" id="{D2D04B02-25DC-4C4A-B20F-56CEACFF40F2}"/>
              </a:ext>
            </a:extLst>
          </p:cNvPr>
          <p:cNvSpPr txBox="1"/>
          <p:nvPr/>
        </p:nvSpPr>
        <p:spPr>
          <a:xfrm>
            <a:off x="6118225" y="3357563"/>
            <a:ext cx="2657475" cy="52387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 eaLnBrk="1" fontAlgn="auto" hangingPunct="1">
              <a:defRPr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No Platform to showcase talent</a:t>
            </a:r>
            <a:b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</a:br>
            <a:r>
              <a:rPr lang="en-US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and collaborate  </a:t>
            </a:r>
            <a:endParaRPr lang="en-IN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A6FB4AA4-176C-4BB1-BF73-585165E60E45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8431" y="2207678"/>
            <a:ext cx="1097280" cy="1097280"/>
          </a:xfrm>
          <a:prstGeom prst="ellipse">
            <a:avLst/>
          </a:prstGeom>
          <a:ln w="19050" cap="rnd">
            <a:solidFill>
              <a:schemeClr val="accent1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6396" name="Picture 12" descr="Related image">
            <a:extLst>
              <a:ext uri="{FF2B5EF4-FFF2-40B4-BE49-F238E27FC236}">
                <a16:creationId xmlns:a16="http://schemas.microsoft.com/office/drawing/2014/main" id="{72EEC46E-A5C8-49BC-A642-20D949D64E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965" y="2200375"/>
            <a:ext cx="1097280" cy="1097280"/>
          </a:xfrm>
          <a:prstGeom prst="ellipse">
            <a:avLst/>
          </a:prstGeom>
          <a:ln w="28575" cap="rnd">
            <a:solidFill>
              <a:srgbClr val="C00000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8" name="Picture 14" descr="Image result for broker money silhouette">
            <a:extLst>
              <a:ext uri="{FF2B5EF4-FFF2-40B4-BE49-F238E27FC236}">
                <a16:creationId xmlns:a16="http://schemas.microsoft.com/office/drawing/2014/main" id="{970DD97A-A2CA-402E-9F67-1894974F33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60" t="-9923" r="-8460" b="9923"/>
          <a:stretch/>
        </p:blipFill>
        <p:spPr bwMode="auto">
          <a:xfrm>
            <a:off x="4002478" y="2207678"/>
            <a:ext cx="1184114" cy="1097280"/>
          </a:xfrm>
          <a:prstGeom prst="ellipse">
            <a:avLst/>
          </a:prstGeom>
          <a:ln w="19050" cap="rnd">
            <a:solidFill>
              <a:schemeClr val="accent2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8" grpId="0"/>
      <p:bldP spid="3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2EC39CE-80EE-4167-9265-CF15D311A9FE}"/>
              </a:ext>
            </a:extLst>
          </p:cNvPr>
          <p:cNvSpPr/>
          <p:nvPr/>
        </p:nvSpPr>
        <p:spPr>
          <a:xfrm>
            <a:off x="0" y="1060450"/>
            <a:ext cx="9144000" cy="4302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IN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1C182A9-1B79-47AA-A536-A0B2D6D5E61A}"/>
              </a:ext>
            </a:extLst>
          </p:cNvPr>
          <p:cNvSpPr/>
          <p:nvPr/>
        </p:nvSpPr>
        <p:spPr>
          <a:xfrm>
            <a:off x="0" y="1474788"/>
            <a:ext cx="9144000" cy="3729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IN" kern="0" dirty="0">
              <a:sym typeface="Arial"/>
            </a:endParaRPr>
          </a:p>
        </p:txBody>
      </p:sp>
      <p:sp>
        <p:nvSpPr>
          <p:cNvPr id="18436" name="Shape 73">
            <a:extLst>
              <a:ext uri="{FF2B5EF4-FFF2-40B4-BE49-F238E27FC236}">
                <a16:creationId xmlns:a16="http://schemas.microsoft.com/office/drawing/2014/main" id="{8965CDEB-93C8-4CCF-82D5-0C2BCB57FCEA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>
          <a:xfrm>
            <a:off x="922338" y="146050"/>
            <a:ext cx="8221662" cy="768350"/>
          </a:xfrm>
        </p:spPr>
        <p:txBody>
          <a:bodyPr/>
          <a:lstStyle/>
          <a:p>
            <a:pPr eaLnBrk="1" hangingPunct="1">
              <a:spcBef>
                <a:spcPct val="0"/>
              </a:spcBef>
              <a:buClr>
                <a:srgbClr val="FFFFFF"/>
              </a:buClr>
              <a:buFont typeface="Roboto" panose="020B0604020202020204" charset="0"/>
              <a:buNone/>
            </a:pPr>
            <a:r>
              <a:rPr lang="en-IN" altLang="en-US" sz="3200" b="1">
                <a:solidFill>
                  <a:srgbClr val="FFFFFF"/>
                </a:solidFill>
                <a:latin typeface="Roboto" panose="020B0604020202020204" charset="0"/>
                <a:cs typeface="Roboto" panose="020B0604020202020204" charset="0"/>
                <a:sym typeface="Roboto" panose="020B0604020202020204" charset="0"/>
              </a:rPr>
              <a:t>Solution</a:t>
            </a:r>
            <a:endParaRPr lang="en-US" altLang="en-US" sz="3200" b="1">
              <a:solidFill>
                <a:srgbClr val="FFFFFF"/>
              </a:solidFill>
              <a:latin typeface="Roboto" panose="020B0604020202020204" charset="0"/>
              <a:cs typeface="Roboto" panose="020B0604020202020204" charset="0"/>
              <a:sym typeface="Roboto" panose="020B0604020202020204" charset="0"/>
            </a:endParaRPr>
          </a:p>
        </p:txBody>
      </p:sp>
      <p:pic>
        <p:nvPicPr>
          <p:cNvPr id="18437" name="Graphic 4" descr="Lightbulb">
            <a:extLst>
              <a:ext uri="{FF2B5EF4-FFF2-40B4-BE49-F238E27FC236}">
                <a16:creationId xmlns:a16="http://schemas.microsoft.com/office/drawing/2014/main" id="{C9B8B2D5-E33D-4EC5-BE72-D5008F68FF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225" y="46038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0577D7A9-7299-4759-A586-578241EA0FA5}"/>
              </a:ext>
            </a:extLst>
          </p:cNvPr>
          <p:cNvGraphicFramePr/>
          <p:nvPr/>
        </p:nvGraphicFramePr>
        <p:xfrm>
          <a:off x="-600710" y="1201792"/>
          <a:ext cx="7447517" cy="38429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8439" name="Shape 99" descr="Image result for facebook logo">
            <a:extLst>
              <a:ext uri="{FF2B5EF4-FFF2-40B4-BE49-F238E27FC236}">
                <a16:creationId xmlns:a16="http://schemas.microsoft.com/office/drawing/2014/main" id="{15A40FEA-4F03-44AA-973A-0C12FE198CD4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2088" y="2376488"/>
            <a:ext cx="620712" cy="620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40" name="Shape 100" descr="Related image">
            <a:extLst>
              <a:ext uri="{FF2B5EF4-FFF2-40B4-BE49-F238E27FC236}">
                <a16:creationId xmlns:a16="http://schemas.microsoft.com/office/drawing/2014/main" id="{91E64490-1281-4000-8897-8200F5E4AB9B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1288" y="2333625"/>
            <a:ext cx="709612" cy="706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Shape 101">
            <a:extLst>
              <a:ext uri="{FF2B5EF4-FFF2-40B4-BE49-F238E27FC236}">
                <a16:creationId xmlns:a16="http://schemas.microsoft.com/office/drawing/2014/main" id="{A268C841-F3C6-41AB-9851-A0507996A79D}"/>
              </a:ext>
            </a:extLst>
          </p:cNvPr>
          <p:cNvSpPr/>
          <p:nvPr/>
        </p:nvSpPr>
        <p:spPr>
          <a:xfrm>
            <a:off x="7294563" y="2533650"/>
            <a:ext cx="425450" cy="487363"/>
          </a:xfrm>
          <a:prstGeom prst="mathPlus">
            <a:avLst>
              <a:gd name="adj1" fmla="val 23520"/>
            </a:avLst>
          </a:prstGeom>
          <a:solidFill>
            <a:schemeClr val="dk2"/>
          </a:solidFill>
          <a:ln w="254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kern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F75A71-058B-4F29-A24D-2E640BB064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24538" y="3084513"/>
            <a:ext cx="3365500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r>
              <a:rPr lang="en-US" altLang="en-US" sz="1600" b="1"/>
              <a:t>Connecting the 3 million+ artists</a:t>
            </a:r>
            <a:endParaRPr lang="en-IN" altLang="en-US" sz="1600" b="1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73768F49-EBD0-4848-B711-25BF4C95431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>
                                            <p:graphicEl>
                                              <a:dgm id="{73768F49-EBD0-4848-B711-25BF4C95431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>
                                            <p:graphicEl>
                                              <a:dgm id="{73768F49-EBD0-4848-B711-25BF4C95431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>
                                            <p:graphicEl>
                                              <a:dgm id="{73768F49-EBD0-4848-B711-25BF4C95431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33EDA52F-A318-421F-A6EA-1159F7DD17B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>
                                            <p:graphicEl>
                                              <a:dgm id="{33EDA52F-A318-421F-A6EA-1159F7DD17B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>
                                            <p:graphicEl>
                                              <a:dgm id="{33EDA52F-A318-421F-A6EA-1159F7DD17B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>
                                            <p:graphicEl>
                                              <a:dgm id="{33EDA52F-A318-421F-A6EA-1159F7DD17B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949209D7-9E11-4D2E-A670-53E882BF3F2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">
                                            <p:graphicEl>
                                              <a:dgm id="{949209D7-9E11-4D2E-A670-53E882BF3F2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>
                                            <p:graphicEl>
                                              <a:dgm id="{949209D7-9E11-4D2E-A670-53E882BF3F2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>
                                            <p:graphicEl>
                                              <a:dgm id="{949209D7-9E11-4D2E-A670-53E882BF3F2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B98BF087-D44E-43E3-BBDA-EF3F5F87BDD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9">
                                            <p:graphicEl>
                                              <a:dgm id="{B98BF087-D44E-43E3-BBDA-EF3F5F87BDD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">
                                            <p:graphicEl>
                                              <a:dgm id="{B98BF087-D44E-43E3-BBDA-EF3F5F87BDD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>
                                            <p:graphicEl>
                                              <a:dgm id="{B98BF087-D44E-43E3-BBDA-EF3F5F87BDD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388D753A-A16F-475D-A605-1B68D39C0BE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9">
                                            <p:graphicEl>
                                              <a:dgm id="{388D753A-A16F-475D-A605-1B68D39C0BE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9">
                                            <p:graphicEl>
                                              <a:dgm id="{388D753A-A16F-475D-A605-1B68D39C0BE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9">
                                            <p:graphicEl>
                                              <a:dgm id="{388D753A-A16F-475D-A605-1B68D39C0BE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C524E7F1-F29B-4833-8C33-E70D2C36E52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9">
                                            <p:graphicEl>
                                              <a:dgm id="{C524E7F1-F29B-4833-8C33-E70D2C36E52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9">
                                            <p:graphicEl>
                                              <a:dgm id="{C524E7F1-F29B-4833-8C33-E70D2C36E52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9">
                                            <p:graphicEl>
                                              <a:dgm id="{C524E7F1-F29B-4833-8C33-E70D2C36E52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18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500"/>
                                        <p:tgtEl>
                                          <p:spTgt spid="18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>
        <p:bldSub>
          <a:bldDgm bld="one"/>
        </p:bldSub>
      </p:bldGraphic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482" name="Shape 108">
            <a:extLst>
              <a:ext uri="{FF2B5EF4-FFF2-40B4-BE49-F238E27FC236}">
                <a16:creationId xmlns:a16="http://schemas.microsoft.com/office/drawing/2014/main" id="{2DC0368C-C9B0-44F6-ACBB-12C71D8F673A}"/>
              </a:ext>
            </a:extLst>
          </p:cNvPr>
          <p:cNvCxnSpPr>
            <a:cxnSpLocks noChangeShapeType="1"/>
          </p:cNvCxnSpPr>
          <p:nvPr/>
        </p:nvCxnSpPr>
        <p:spPr bwMode="auto">
          <a:xfrm rot="10800000">
            <a:off x="679450" y="2152650"/>
            <a:ext cx="0" cy="838200"/>
          </a:xfrm>
          <a:prstGeom prst="straightConnector1">
            <a:avLst/>
          </a:prstGeom>
          <a:noFill/>
          <a:ln w="9525">
            <a:solidFill>
              <a:schemeClr val="bg2"/>
            </a:solidFill>
            <a:round/>
            <a:headEnd/>
            <a:tailEnd type="oval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0483" name="Shape 109">
            <a:extLst>
              <a:ext uri="{FF2B5EF4-FFF2-40B4-BE49-F238E27FC236}">
                <a16:creationId xmlns:a16="http://schemas.microsoft.com/office/drawing/2014/main" id="{B4395C28-180A-48A6-8CCF-956EEF4CE324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>
          <a:xfrm>
            <a:off x="727075" y="1995488"/>
            <a:ext cx="1814513" cy="392112"/>
          </a:xfrm>
        </p:spPr>
        <p:txBody>
          <a:bodyPr anchor="ctr"/>
          <a:lstStyle/>
          <a:p>
            <a:pPr eaLnBrk="1" hangingPunct="1">
              <a:spcBef>
                <a:spcPct val="0"/>
              </a:spcBef>
              <a:buClr>
                <a:srgbClr val="FFFFFF"/>
              </a:buClr>
              <a:buSzPct val="25000"/>
              <a:buFont typeface="Roboto" panose="020B0604020202020204" charset="0"/>
              <a:buNone/>
            </a:pPr>
            <a:r>
              <a:rPr lang="en-US" altLang="en-US" sz="1800">
                <a:solidFill>
                  <a:srgbClr val="4285F4"/>
                </a:solidFill>
                <a:latin typeface="Roboto" panose="020B0604020202020204" charset="0"/>
                <a:cs typeface="Roboto" panose="020B0604020202020204" charset="0"/>
                <a:sym typeface="Roboto" panose="020B0604020202020204" charset="0"/>
              </a:rPr>
              <a:t>January 20XX</a:t>
            </a:r>
          </a:p>
        </p:txBody>
      </p:sp>
      <p:sp>
        <p:nvSpPr>
          <p:cNvPr id="20484" name="Shape 110">
            <a:extLst>
              <a:ext uri="{FF2B5EF4-FFF2-40B4-BE49-F238E27FC236}">
                <a16:creationId xmlns:a16="http://schemas.microsoft.com/office/drawing/2014/main" id="{7A42665F-C5AC-4973-B9D0-3A5B8C5FA43A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727075" y="2286000"/>
            <a:ext cx="1814513" cy="577850"/>
          </a:xfrm>
        </p:spPr>
        <p:txBody>
          <a:bodyPr/>
          <a:lstStyle/>
          <a:p>
            <a:pPr eaLnBrk="1" hangingPunct="1">
              <a:lnSpc>
                <a:spcPct val="115000"/>
              </a:lnSpc>
              <a:spcBef>
                <a:spcPct val="0"/>
              </a:spcBef>
              <a:buClr>
                <a:srgbClr val="737373"/>
              </a:buClr>
              <a:buSzPct val="25000"/>
              <a:buFont typeface="Roboto" panose="020B0604020202020204" charset="0"/>
              <a:buNone/>
            </a:pPr>
            <a:r>
              <a:rPr lang="en-US" altLang="en-US" sz="1200">
                <a:solidFill>
                  <a:srgbClr val="424242"/>
                </a:solidFill>
                <a:latin typeface="Roboto" panose="020B0604020202020204" charset="0"/>
                <a:cs typeface="Roboto" panose="020B0604020202020204" charset="0"/>
                <a:sym typeface="Roboto" panose="020B0604020202020204" charset="0"/>
              </a:rPr>
              <a:t>Lorem ipsum dolor sit amet, consectetur</a:t>
            </a:r>
          </a:p>
        </p:txBody>
      </p:sp>
      <p:cxnSp>
        <p:nvCxnSpPr>
          <p:cNvPr id="20485" name="Shape 111">
            <a:extLst>
              <a:ext uri="{FF2B5EF4-FFF2-40B4-BE49-F238E27FC236}">
                <a16:creationId xmlns:a16="http://schemas.microsoft.com/office/drawing/2014/main" id="{609DB88F-30F8-488E-88C2-72572BFCEE14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114550" y="3375025"/>
            <a:ext cx="0" cy="838200"/>
          </a:xfrm>
          <a:prstGeom prst="straightConnector1">
            <a:avLst/>
          </a:prstGeom>
          <a:noFill/>
          <a:ln w="9525">
            <a:solidFill>
              <a:schemeClr val="bg2"/>
            </a:solidFill>
            <a:round/>
            <a:headEnd/>
            <a:tailEnd type="oval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0486" name="Shape 112">
            <a:extLst>
              <a:ext uri="{FF2B5EF4-FFF2-40B4-BE49-F238E27FC236}">
                <a16:creationId xmlns:a16="http://schemas.microsoft.com/office/drawing/2014/main" id="{1F0C10A6-DA22-40AC-9581-FC163087987C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>
          <a:xfrm>
            <a:off x="2160588" y="3973513"/>
            <a:ext cx="1814512" cy="392112"/>
          </a:xfrm>
        </p:spPr>
        <p:txBody>
          <a:bodyPr anchor="ctr"/>
          <a:lstStyle/>
          <a:p>
            <a:pPr eaLnBrk="1" hangingPunct="1">
              <a:spcBef>
                <a:spcPct val="0"/>
              </a:spcBef>
              <a:buClr>
                <a:srgbClr val="FFFFFF"/>
              </a:buClr>
              <a:buSzPct val="25000"/>
              <a:buFont typeface="Roboto" panose="020B0604020202020204" charset="0"/>
              <a:buNone/>
            </a:pPr>
            <a:r>
              <a:rPr lang="en-US" altLang="en-US" sz="1800">
                <a:solidFill>
                  <a:srgbClr val="4285F4"/>
                </a:solidFill>
                <a:latin typeface="Roboto" panose="020B0604020202020204" charset="0"/>
                <a:cs typeface="Roboto" panose="020B0604020202020204" charset="0"/>
                <a:sym typeface="Roboto" panose="020B0604020202020204" charset="0"/>
              </a:rPr>
              <a:t>March 20XX</a:t>
            </a:r>
          </a:p>
        </p:txBody>
      </p:sp>
      <p:sp>
        <p:nvSpPr>
          <p:cNvPr id="20487" name="Shape 113">
            <a:extLst>
              <a:ext uri="{FF2B5EF4-FFF2-40B4-BE49-F238E27FC236}">
                <a16:creationId xmlns:a16="http://schemas.microsoft.com/office/drawing/2014/main" id="{24FE1DDA-5511-4B29-84C1-F66CAB2C3F4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2160588" y="4264025"/>
            <a:ext cx="1814512" cy="579438"/>
          </a:xfrm>
        </p:spPr>
        <p:txBody>
          <a:bodyPr/>
          <a:lstStyle/>
          <a:p>
            <a:pPr eaLnBrk="1" hangingPunct="1">
              <a:lnSpc>
                <a:spcPct val="115000"/>
              </a:lnSpc>
              <a:spcBef>
                <a:spcPct val="0"/>
              </a:spcBef>
              <a:buClr>
                <a:srgbClr val="737373"/>
              </a:buClr>
              <a:buSzPct val="25000"/>
              <a:buFont typeface="Roboto" panose="020B0604020202020204" charset="0"/>
              <a:buNone/>
            </a:pPr>
            <a:r>
              <a:rPr lang="en-US" altLang="en-US" sz="1200">
                <a:solidFill>
                  <a:srgbClr val="424242"/>
                </a:solidFill>
                <a:latin typeface="Roboto" panose="020B0604020202020204" charset="0"/>
                <a:cs typeface="Roboto" panose="020B0604020202020204" charset="0"/>
                <a:sym typeface="Roboto" panose="020B0604020202020204" charset="0"/>
              </a:rPr>
              <a:t>Lorem ipsum dolor sit amet, consectetur</a:t>
            </a:r>
          </a:p>
        </p:txBody>
      </p:sp>
      <p:cxnSp>
        <p:nvCxnSpPr>
          <p:cNvPr id="20488" name="Shape 114">
            <a:extLst>
              <a:ext uri="{FF2B5EF4-FFF2-40B4-BE49-F238E27FC236}">
                <a16:creationId xmlns:a16="http://schemas.microsoft.com/office/drawing/2014/main" id="{81210289-5A3D-4DA7-90A9-100678A3407F}"/>
              </a:ext>
            </a:extLst>
          </p:cNvPr>
          <p:cNvCxnSpPr>
            <a:cxnSpLocks noChangeShapeType="1"/>
          </p:cNvCxnSpPr>
          <p:nvPr/>
        </p:nvCxnSpPr>
        <p:spPr bwMode="auto">
          <a:xfrm rot="10800000">
            <a:off x="4232275" y="2144713"/>
            <a:ext cx="0" cy="838200"/>
          </a:xfrm>
          <a:prstGeom prst="straightConnector1">
            <a:avLst/>
          </a:prstGeom>
          <a:noFill/>
          <a:ln w="9525">
            <a:solidFill>
              <a:schemeClr val="bg2"/>
            </a:solidFill>
            <a:round/>
            <a:headEnd/>
            <a:tailEnd type="oval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0489" name="Shape 115">
            <a:extLst>
              <a:ext uri="{FF2B5EF4-FFF2-40B4-BE49-F238E27FC236}">
                <a16:creationId xmlns:a16="http://schemas.microsoft.com/office/drawing/2014/main" id="{773D7463-01CC-42B6-8E1F-FBB01BD72959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>
          <a:xfrm>
            <a:off x="4279900" y="1995488"/>
            <a:ext cx="1814513" cy="392112"/>
          </a:xfrm>
        </p:spPr>
        <p:txBody>
          <a:bodyPr anchor="ctr"/>
          <a:lstStyle/>
          <a:p>
            <a:pPr eaLnBrk="1" hangingPunct="1">
              <a:spcBef>
                <a:spcPct val="0"/>
              </a:spcBef>
              <a:buClr>
                <a:srgbClr val="FFFFFF"/>
              </a:buClr>
              <a:buSzPct val="25000"/>
              <a:buFont typeface="Roboto" panose="020B0604020202020204" charset="0"/>
              <a:buNone/>
            </a:pPr>
            <a:r>
              <a:rPr lang="en-US" altLang="en-US" sz="1800">
                <a:solidFill>
                  <a:srgbClr val="4285F4"/>
                </a:solidFill>
                <a:latin typeface="Roboto" panose="020B0604020202020204" charset="0"/>
                <a:cs typeface="Roboto" panose="020B0604020202020204" charset="0"/>
                <a:sym typeface="Roboto" panose="020B0604020202020204" charset="0"/>
              </a:rPr>
              <a:t>June 20XX</a:t>
            </a:r>
          </a:p>
        </p:txBody>
      </p:sp>
      <p:sp>
        <p:nvSpPr>
          <p:cNvPr id="20490" name="Shape 116">
            <a:extLst>
              <a:ext uri="{FF2B5EF4-FFF2-40B4-BE49-F238E27FC236}">
                <a16:creationId xmlns:a16="http://schemas.microsoft.com/office/drawing/2014/main" id="{B8CCFC4B-52FF-4941-BBED-DECC1D6A1A8E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4279900" y="2286000"/>
            <a:ext cx="1814513" cy="577850"/>
          </a:xfrm>
        </p:spPr>
        <p:txBody>
          <a:bodyPr/>
          <a:lstStyle/>
          <a:p>
            <a:pPr eaLnBrk="1" hangingPunct="1">
              <a:lnSpc>
                <a:spcPct val="115000"/>
              </a:lnSpc>
              <a:spcBef>
                <a:spcPct val="0"/>
              </a:spcBef>
              <a:buClr>
                <a:srgbClr val="737373"/>
              </a:buClr>
              <a:buSzPct val="25000"/>
              <a:buFont typeface="Roboto" panose="020B0604020202020204" charset="0"/>
              <a:buNone/>
            </a:pPr>
            <a:r>
              <a:rPr lang="en-US" altLang="en-US" sz="1200">
                <a:solidFill>
                  <a:srgbClr val="424242"/>
                </a:solidFill>
                <a:latin typeface="Roboto" panose="020B0604020202020204" charset="0"/>
                <a:cs typeface="Roboto" panose="020B0604020202020204" charset="0"/>
                <a:sym typeface="Roboto" panose="020B0604020202020204" charset="0"/>
              </a:rPr>
              <a:t>Lorem ipsum dolor sit amet, consectetur</a:t>
            </a:r>
          </a:p>
        </p:txBody>
      </p:sp>
      <p:cxnSp>
        <p:nvCxnSpPr>
          <p:cNvPr id="20491" name="Shape 117">
            <a:extLst>
              <a:ext uri="{FF2B5EF4-FFF2-40B4-BE49-F238E27FC236}">
                <a16:creationId xmlns:a16="http://schemas.microsoft.com/office/drawing/2014/main" id="{DA156219-9505-4442-A50C-FC46D1D62609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957763" y="3375025"/>
            <a:ext cx="0" cy="838200"/>
          </a:xfrm>
          <a:prstGeom prst="straightConnector1">
            <a:avLst/>
          </a:prstGeom>
          <a:noFill/>
          <a:ln w="9525">
            <a:solidFill>
              <a:schemeClr val="bg2"/>
            </a:solidFill>
            <a:round/>
            <a:headEnd/>
            <a:tailEnd type="oval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0492" name="Shape 118">
            <a:extLst>
              <a:ext uri="{FF2B5EF4-FFF2-40B4-BE49-F238E27FC236}">
                <a16:creationId xmlns:a16="http://schemas.microsoft.com/office/drawing/2014/main" id="{0DE19447-EB9A-4750-8B62-EF70F78B7BC2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>
          <a:xfrm>
            <a:off x="5003800" y="3970338"/>
            <a:ext cx="1814513" cy="392112"/>
          </a:xfrm>
        </p:spPr>
        <p:txBody>
          <a:bodyPr anchor="ctr"/>
          <a:lstStyle/>
          <a:p>
            <a:pPr eaLnBrk="1" hangingPunct="1">
              <a:spcBef>
                <a:spcPct val="0"/>
              </a:spcBef>
              <a:buClr>
                <a:srgbClr val="FFFFFF"/>
              </a:buClr>
              <a:buSzPct val="25000"/>
              <a:buFont typeface="Roboto" panose="020B0604020202020204" charset="0"/>
              <a:buNone/>
            </a:pPr>
            <a:r>
              <a:rPr lang="en-US" altLang="en-US" sz="1800">
                <a:solidFill>
                  <a:srgbClr val="4285F4"/>
                </a:solidFill>
                <a:latin typeface="Roboto" panose="020B0604020202020204" charset="0"/>
                <a:cs typeface="Roboto" panose="020B0604020202020204" charset="0"/>
                <a:sym typeface="Roboto" panose="020B0604020202020204" charset="0"/>
              </a:rPr>
              <a:t>July 20XX</a:t>
            </a:r>
          </a:p>
        </p:txBody>
      </p:sp>
      <p:sp>
        <p:nvSpPr>
          <p:cNvPr id="20493" name="Shape 119">
            <a:extLst>
              <a:ext uri="{FF2B5EF4-FFF2-40B4-BE49-F238E27FC236}">
                <a16:creationId xmlns:a16="http://schemas.microsoft.com/office/drawing/2014/main" id="{BDD0ECC3-3791-461B-8624-FB1E0F8279AC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5003800" y="4260850"/>
            <a:ext cx="1814513" cy="579438"/>
          </a:xfrm>
        </p:spPr>
        <p:txBody>
          <a:bodyPr/>
          <a:lstStyle/>
          <a:p>
            <a:pPr eaLnBrk="1" hangingPunct="1">
              <a:lnSpc>
                <a:spcPct val="115000"/>
              </a:lnSpc>
              <a:spcBef>
                <a:spcPct val="0"/>
              </a:spcBef>
              <a:buClr>
                <a:srgbClr val="737373"/>
              </a:buClr>
              <a:buSzPct val="25000"/>
              <a:buFont typeface="Roboto" panose="020B0604020202020204" charset="0"/>
              <a:buNone/>
            </a:pPr>
            <a:r>
              <a:rPr lang="en-US" altLang="en-US" sz="1200">
                <a:solidFill>
                  <a:srgbClr val="424242"/>
                </a:solidFill>
                <a:latin typeface="Roboto" panose="020B0604020202020204" charset="0"/>
                <a:cs typeface="Roboto" panose="020B0604020202020204" charset="0"/>
                <a:sym typeface="Roboto" panose="020B0604020202020204" charset="0"/>
              </a:rPr>
              <a:t>Lorem ipsum dolor sit amet, consectetur</a:t>
            </a:r>
          </a:p>
        </p:txBody>
      </p:sp>
      <p:cxnSp>
        <p:nvCxnSpPr>
          <p:cNvPr id="20494" name="Shape 120">
            <a:extLst>
              <a:ext uri="{FF2B5EF4-FFF2-40B4-BE49-F238E27FC236}">
                <a16:creationId xmlns:a16="http://schemas.microsoft.com/office/drawing/2014/main" id="{F00CE8B0-C8C1-44C7-8C2E-61EF8DA5127D}"/>
              </a:ext>
            </a:extLst>
          </p:cNvPr>
          <p:cNvCxnSpPr>
            <a:cxnSpLocks noChangeShapeType="1"/>
          </p:cNvCxnSpPr>
          <p:nvPr/>
        </p:nvCxnSpPr>
        <p:spPr bwMode="auto">
          <a:xfrm rot="10800000">
            <a:off x="7080250" y="2144713"/>
            <a:ext cx="0" cy="838200"/>
          </a:xfrm>
          <a:prstGeom prst="straightConnector1">
            <a:avLst/>
          </a:prstGeom>
          <a:noFill/>
          <a:ln w="9525">
            <a:solidFill>
              <a:schemeClr val="bg2"/>
            </a:solidFill>
            <a:round/>
            <a:headEnd/>
            <a:tailEnd type="oval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0495" name="Shape 121">
            <a:extLst>
              <a:ext uri="{FF2B5EF4-FFF2-40B4-BE49-F238E27FC236}">
                <a16:creationId xmlns:a16="http://schemas.microsoft.com/office/drawing/2014/main" id="{3912C368-43A5-4345-8013-6E4E58FA9FA3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>
          <a:xfrm>
            <a:off x="7127875" y="1995488"/>
            <a:ext cx="1814513" cy="392112"/>
          </a:xfrm>
        </p:spPr>
        <p:txBody>
          <a:bodyPr anchor="ctr"/>
          <a:lstStyle/>
          <a:p>
            <a:pPr eaLnBrk="1" hangingPunct="1">
              <a:spcBef>
                <a:spcPct val="0"/>
              </a:spcBef>
              <a:buClr>
                <a:srgbClr val="FFFFFF"/>
              </a:buClr>
              <a:buSzPct val="25000"/>
              <a:buFont typeface="Roboto" panose="020B0604020202020204" charset="0"/>
              <a:buNone/>
            </a:pPr>
            <a:r>
              <a:rPr lang="en-US" altLang="en-US" sz="1800">
                <a:solidFill>
                  <a:srgbClr val="4285F4"/>
                </a:solidFill>
                <a:latin typeface="Roboto" panose="020B0604020202020204" charset="0"/>
                <a:cs typeface="Roboto" panose="020B0604020202020204" charset="0"/>
                <a:sym typeface="Roboto" panose="020B0604020202020204" charset="0"/>
              </a:rPr>
              <a:t>October 20XX</a:t>
            </a:r>
          </a:p>
        </p:txBody>
      </p:sp>
      <p:sp>
        <p:nvSpPr>
          <p:cNvPr id="20496" name="Shape 122">
            <a:extLst>
              <a:ext uri="{FF2B5EF4-FFF2-40B4-BE49-F238E27FC236}">
                <a16:creationId xmlns:a16="http://schemas.microsoft.com/office/drawing/2014/main" id="{ACFBED55-9661-4844-B613-1F7927289877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7127875" y="2286000"/>
            <a:ext cx="1814513" cy="577850"/>
          </a:xfrm>
        </p:spPr>
        <p:txBody>
          <a:bodyPr/>
          <a:lstStyle/>
          <a:p>
            <a:pPr eaLnBrk="1" hangingPunct="1">
              <a:lnSpc>
                <a:spcPct val="115000"/>
              </a:lnSpc>
              <a:spcBef>
                <a:spcPct val="0"/>
              </a:spcBef>
              <a:buClr>
                <a:srgbClr val="737373"/>
              </a:buClr>
              <a:buSzPct val="25000"/>
              <a:buFont typeface="Roboto" panose="020B0604020202020204" charset="0"/>
              <a:buNone/>
            </a:pPr>
            <a:r>
              <a:rPr lang="en-US" altLang="en-US" sz="1200">
                <a:solidFill>
                  <a:srgbClr val="424242"/>
                </a:solidFill>
                <a:latin typeface="Roboto" panose="020B0604020202020204" charset="0"/>
                <a:cs typeface="Roboto" panose="020B0604020202020204" charset="0"/>
                <a:sym typeface="Roboto" panose="020B0604020202020204" charset="0"/>
              </a:rPr>
              <a:t>Lorem ipsum dolor sit amet, consectetur</a:t>
            </a:r>
          </a:p>
        </p:txBody>
      </p:sp>
      <p:graphicFrame>
        <p:nvGraphicFramePr>
          <p:cNvPr id="123" name="Shape 123">
            <a:extLst>
              <a:ext uri="{FF2B5EF4-FFF2-40B4-BE49-F238E27FC236}">
                <a16:creationId xmlns:a16="http://schemas.microsoft.com/office/drawing/2014/main" id="{CB5B7E8A-AC17-4EF5-933A-C068124E3938}"/>
              </a:ext>
            </a:extLst>
          </p:cNvPr>
          <p:cNvGraphicFramePr/>
          <p:nvPr/>
        </p:nvGraphicFramePr>
        <p:xfrm>
          <a:off x="323850" y="2982913"/>
          <a:ext cx="8521704" cy="396875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7101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01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101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1014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1014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1014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1014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1014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1014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1014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710142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710142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3968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ct val="250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rgbClr val="FFFFFF"/>
                          </a:solidFill>
                        </a:rPr>
                        <a:t>Jan</a:t>
                      </a:r>
                    </a:p>
                  </a:txBody>
                  <a:tcPr marL="91414" marR="91414" marT="91578" marB="91578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ct val="250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rgbClr val="FFFFFF"/>
                          </a:solidFill>
                        </a:rPr>
                        <a:t>Feb</a:t>
                      </a:r>
                    </a:p>
                  </a:txBody>
                  <a:tcPr marL="91414" marR="91414" marT="91578" marB="91578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ct val="250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rgbClr val="FFFFFF"/>
                          </a:solidFill>
                        </a:rPr>
                        <a:t>Mar</a:t>
                      </a:r>
                    </a:p>
                  </a:txBody>
                  <a:tcPr marL="91414" marR="91414" marT="91578" marB="91578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ct val="250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rgbClr val="FFFFFF"/>
                          </a:solidFill>
                        </a:rPr>
                        <a:t>Apr</a:t>
                      </a:r>
                    </a:p>
                  </a:txBody>
                  <a:tcPr marL="91414" marR="91414" marT="91578" marB="91578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ct val="250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rgbClr val="FFFFFF"/>
                          </a:solidFill>
                        </a:rPr>
                        <a:t>May</a:t>
                      </a:r>
                    </a:p>
                  </a:txBody>
                  <a:tcPr marL="91414" marR="91414" marT="91578" marB="91578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ct val="250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rgbClr val="FFFFFF"/>
                          </a:solidFill>
                        </a:rPr>
                        <a:t>Jun</a:t>
                      </a:r>
                    </a:p>
                  </a:txBody>
                  <a:tcPr marL="91414" marR="91414" marT="91578" marB="91578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ct val="250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rgbClr val="FFFFFF"/>
                          </a:solidFill>
                        </a:rPr>
                        <a:t>Jul</a:t>
                      </a:r>
                    </a:p>
                  </a:txBody>
                  <a:tcPr marL="91414" marR="91414" marT="91578" marB="91578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ct val="250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rgbClr val="FFFFFF"/>
                          </a:solidFill>
                        </a:rPr>
                        <a:t>Aug</a:t>
                      </a:r>
                    </a:p>
                  </a:txBody>
                  <a:tcPr marL="91414" marR="91414" marT="91578" marB="91578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ct val="250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rgbClr val="FFFFFF"/>
                          </a:solidFill>
                        </a:rPr>
                        <a:t>Sept</a:t>
                      </a:r>
                    </a:p>
                  </a:txBody>
                  <a:tcPr marL="91414" marR="91414" marT="91578" marB="91578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ct val="250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rgbClr val="FFFFFF"/>
                          </a:solidFill>
                        </a:rPr>
                        <a:t>Oct</a:t>
                      </a:r>
                    </a:p>
                  </a:txBody>
                  <a:tcPr marL="91414" marR="91414" marT="91578" marB="91578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ct val="250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rgbClr val="FFFFFF"/>
                          </a:solidFill>
                        </a:rPr>
                        <a:t>Nov</a:t>
                      </a:r>
                    </a:p>
                  </a:txBody>
                  <a:tcPr marL="91414" marR="91414" marT="91578" marB="91578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ct val="250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rgbClr val="FFFFFF"/>
                          </a:solidFill>
                        </a:rPr>
                        <a:t>Dec</a:t>
                      </a:r>
                    </a:p>
                  </a:txBody>
                  <a:tcPr marL="91414" marR="91414" marT="91578" marB="91578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0525" name="Shape 124">
            <a:extLst>
              <a:ext uri="{FF2B5EF4-FFF2-40B4-BE49-F238E27FC236}">
                <a16:creationId xmlns:a16="http://schemas.microsoft.com/office/drawing/2014/main" id="{7E9D0B5C-4BD7-4F9E-8CF9-B65F024E3D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81388" y="47625"/>
            <a:ext cx="2181225" cy="506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b"/>
          <a:lstStyle>
            <a:lvl1pPr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buClr>
                <a:srgbClr val="FFFFFF"/>
              </a:buClr>
              <a:buSzPct val="25000"/>
              <a:buFont typeface="Roboto" panose="020B0604020202020204" charset="0"/>
              <a:buNone/>
            </a:pPr>
            <a:r>
              <a:rPr lang="en-US" altLang="en-US" sz="2400">
                <a:solidFill>
                  <a:srgbClr val="FFFFFF"/>
                </a:solidFill>
                <a:latin typeface="Roboto" panose="020B0604020202020204" charset="0"/>
                <a:cs typeface="Roboto" panose="020B0604020202020204" charset="0"/>
                <a:sym typeface="Roboto" panose="020B0604020202020204" charset="0"/>
              </a:rPr>
              <a:t>Product </a:t>
            </a:r>
            <a:r>
              <a:rPr lang="en-US" altLang="en-US" sz="2400" i="1">
                <a:solidFill>
                  <a:srgbClr val="FFFFFF"/>
                </a:solidFill>
                <a:latin typeface="Roboto" panose="020B0604020202020204" charset="0"/>
                <a:cs typeface="Roboto" panose="020B0604020202020204" charset="0"/>
                <a:sym typeface="Roboto" panose="020B0604020202020204" charset="0"/>
              </a:rPr>
              <a:t> </a:t>
            </a:r>
          </a:p>
        </p:txBody>
      </p:sp>
      <p:pic>
        <p:nvPicPr>
          <p:cNvPr id="125" name="Shape 125">
            <a:extLst>
              <a:ext uri="{FF2B5EF4-FFF2-40B4-BE49-F238E27FC236}">
                <a16:creationId xmlns:a16="http://schemas.microsoft.com/office/drawing/2014/main" id="{DC913503-6DF0-4E7F-8EBB-DD2051232C85}"/>
              </a:ext>
            </a:extLst>
          </p:cNvPr>
          <p:cNvPicPr preferRelativeResize="0"/>
          <p:nvPr/>
        </p:nvPicPr>
        <p:blipFill rotWithShape="1">
          <a:blip r:embed="rId3"/>
          <a:srcRect l="14215" t="21009" r="15123" b="4337"/>
          <a:stretch/>
        </p:blipFill>
        <p:spPr>
          <a:xfrm>
            <a:off x="4659313" y="641350"/>
            <a:ext cx="4484687" cy="2414588"/>
          </a:xfrm>
          <a:prstGeom prst="rect">
            <a:avLst/>
          </a:prstGeom>
          <a:solidFill>
            <a:srgbClr val="ECECEC"/>
          </a:solidFill>
          <a:ln>
            <a:noFill/>
          </a:ln>
          <a:effectLst>
            <a:outerShdw blurRad="44450" dist="27939" dir="5400000" algn="ctr">
              <a:srgbClr val="000000">
                <a:alpha val="31764"/>
              </a:srgbClr>
            </a:outerShdw>
          </a:effectLst>
        </p:spPr>
      </p:pic>
      <p:pic>
        <p:nvPicPr>
          <p:cNvPr id="126" name="Shape 126">
            <a:extLst>
              <a:ext uri="{FF2B5EF4-FFF2-40B4-BE49-F238E27FC236}">
                <a16:creationId xmlns:a16="http://schemas.microsoft.com/office/drawing/2014/main" id="{2137AB78-8DF9-4AAD-8C15-8E9E179D9F9B}"/>
              </a:ext>
            </a:extLst>
          </p:cNvPr>
          <p:cNvPicPr preferRelativeResize="0"/>
          <p:nvPr/>
        </p:nvPicPr>
        <p:blipFill rotWithShape="1">
          <a:blip r:embed="rId4"/>
          <a:srcRect l="9193" t="6881" r="8995" b="4373"/>
          <a:stretch/>
        </p:blipFill>
        <p:spPr>
          <a:xfrm>
            <a:off x="0" y="506413"/>
            <a:ext cx="9144000" cy="4637087"/>
          </a:xfrm>
          <a:prstGeom prst="rect">
            <a:avLst/>
          </a:prstGeom>
          <a:solidFill>
            <a:srgbClr val="ECECEC"/>
          </a:solidFill>
          <a:ln>
            <a:noFill/>
          </a:ln>
          <a:effectLst>
            <a:outerShdw blurRad="44450" dist="27939" dir="5400000" algn="ctr">
              <a:srgbClr val="000000">
                <a:alpha val="31764"/>
              </a:srgbClr>
            </a:outerShdw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530" name="Shape 154">
            <a:extLst>
              <a:ext uri="{FF2B5EF4-FFF2-40B4-BE49-F238E27FC236}">
                <a16:creationId xmlns:a16="http://schemas.microsoft.com/office/drawing/2014/main" id="{DF6B20F5-6934-47EE-8EC2-85F14995B71E}"/>
              </a:ext>
            </a:extLst>
          </p:cNvPr>
          <p:cNvCxnSpPr>
            <a:cxnSpLocks noChangeShapeType="1"/>
          </p:cNvCxnSpPr>
          <p:nvPr/>
        </p:nvCxnSpPr>
        <p:spPr bwMode="auto">
          <a:xfrm rot="10800000">
            <a:off x="679450" y="2152650"/>
            <a:ext cx="0" cy="838200"/>
          </a:xfrm>
          <a:prstGeom prst="straightConnector1">
            <a:avLst/>
          </a:prstGeom>
          <a:noFill/>
          <a:ln w="9525">
            <a:solidFill>
              <a:schemeClr val="bg2"/>
            </a:solidFill>
            <a:round/>
            <a:headEnd/>
            <a:tailEnd type="oval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2531" name="Shape 155">
            <a:extLst>
              <a:ext uri="{FF2B5EF4-FFF2-40B4-BE49-F238E27FC236}">
                <a16:creationId xmlns:a16="http://schemas.microsoft.com/office/drawing/2014/main" id="{E71C8DDF-6DE2-4D2E-A27D-B0DC42476621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>
          <a:xfrm>
            <a:off x="727075" y="1995488"/>
            <a:ext cx="1814513" cy="392112"/>
          </a:xfrm>
        </p:spPr>
        <p:txBody>
          <a:bodyPr anchor="ctr"/>
          <a:lstStyle/>
          <a:p>
            <a:pPr eaLnBrk="1" hangingPunct="1">
              <a:spcBef>
                <a:spcPct val="0"/>
              </a:spcBef>
              <a:buClr>
                <a:srgbClr val="FFFFFF"/>
              </a:buClr>
              <a:buSzPct val="25000"/>
              <a:buFont typeface="Roboto" panose="020B0604020202020204" charset="0"/>
              <a:buNone/>
            </a:pPr>
            <a:r>
              <a:rPr lang="en-US" altLang="en-US" sz="1800">
                <a:solidFill>
                  <a:srgbClr val="4285F4"/>
                </a:solidFill>
                <a:latin typeface="Roboto" panose="020B0604020202020204" charset="0"/>
                <a:cs typeface="Roboto" panose="020B0604020202020204" charset="0"/>
                <a:sym typeface="Roboto" panose="020B0604020202020204" charset="0"/>
              </a:rPr>
              <a:t>January 20XX</a:t>
            </a:r>
          </a:p>
        </p:txBody>
      </p:sp>
      <p:sp>
        <p:nvSpPr>
          <p:cNvPr id="22532" name="Shape 156">
            <a:extLst>
              <a:ext uri="{FF2B5EF4-FFF2-40B4-BE49-F238E27FC236}">
                <a16:creationId xmlns:a16="http://schemas.microsoft.com/office/drawing/2014/main" id="{313D91B6-9103-4E89-BC71-4C74D7F972A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727075" y="2286000"/>
            <a:ext cx="1814513" cy="577850"/>
          </a:xfrm>
        </p:spPr>
        <p:txBody>
          <a:bodyPr/>
          <a:lstStyle/>
          <a:p>
            <a:pPr eaLnBrk="1" hangingPunct="1">
              <a:lnSpc>
                <a:spcPct val="115000"/>
              </a:lnSpc>
              <a:spcBef>
                <a:spcPct val="0"/>
              </a:spcBef>
              <a:buClr>
                <a:srgbClr val="737373"/>
              </a:buClr>
              <a:buSzPct val="25000"/>
              <a:buFont typeface="Roboto" panose="020B0604020202020204" charset="0"/>
              <a:buNone/>
            </a:pPr>
            <a:r>
              <a:rPr lang="en-US" altLang="en-US" sz="1200">
                <a:solidFill>
                  <a:srgbClr val="424242"/>
                </a:solidFill>
                <a:latin typeface="Roboto" panose="020B0604020202020204" charset="0"/>
                <a:cs typeface="Roboto" panose="020B0604020202020204" charset="0"/>
                <a:sym typeface="Roboto" panose="020B0604020202020204" charset="0"/>
              </a:rPr>
              <a:t>Lorem ipsum dolor sit amet, consectetur</a:t>
            </a:r>
          </a:p>
        </p:txBody>
      </p:sp>
      <p:cxnSp>
        <p:nvCxnSpPr>
          <p:cNvPr id="22533" name="Shape 157">
            <a:extLst>
              <a:ext uri="{FF2B5EF4-FFF2-40B4-BE49-F238E27FC236}">
                <a16:creationId xmlns:a16="http://schemas.microsoft.com/office/drawing/2014/main" id="{87739783-0081-46B6-8901-DD3D007A4073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114550" y="3375025"/>
            <a:ext cx="0" cy="838200"/>
          </a:xfrm>
          <a:prstGeom prst="straightConnector1">
            <a:avLst/>
          </a:prstGeom>
          <a:noFill/>
          <a:ln w="9525">
            <a:solidFill>
              <a:schemeClr val="bg2"/>
            </a:solidFill>
            <a:round/>
            <a:headEnd/>
            <a:tailEnd type="oval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2534" name="Shape 158">
            <a:extLst>
              <a:ext uri="{FF2B5EF4-FFF2-40B4-BE49-F238E27FC236}">
                <a16:creationId xmlns:a16="http://schemas.microsoft.com/office/drawing/2014/main" id="{A98B5987-BCE1-4292-B483-5398948A797E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>
          <a:xfrm>
            <a:off x="2160588" y="3973513"/>
            <a:ext cx="1814512" cy="392112"/>
          </a:xfrm>
        </p:spPr>
        <p:txBody>
          <a:bodyPr anchor="ctr"/>
          <a:lstStyle/>
          <a:p>
            <a:pPr eaLnBrk="1" hangingPunct="1">
              <a:spcBef>
                <a:spcPct val="0"/>
              </a:spcBef>
              <a:buClr>
                <a:srgbClr val="FFFFFF"/>
              </a:buClr>
              <a:buSzPct val="25000"/>
              <a:buFont typeface="Roboto" panose="020B0604020202020204" charset="0"/>
              <a:buNone/>
            </a:pPr>
            <a:r>
              <a:rPr lang="en-US" altLang="en-US" sz="1800">
                <a:solidFill>
                  <a:srgbClr val="4285F4"/>
                </a:solidFill>
                <a:latin typeface="Roboto" panose="020B0604020202020204" charset="0"/>
                <a:cs typeface="Roboto" panose="020B0604020202020204" charset="0"/>
                <a:sym typeface="Roboto" panose="020B0604020202020204" charset="0"/>
              </a:rPr>
              <a:t>March 20XX</a:t>
            </a:r>
          </a:p>
        </p:txBody>
      </p:sp>
      <p:sp>
        <p:nvSpPr>
          <p:cNvPr id="22535" name="Shape 159">
            <a:extLst>
              <a:ext uri="{FF2B5EF4-FFF2-40B4-BE49-F238E27FC236}">
                <a16:creationId xmlns:a16="http://schemas.microsoft.com/office/drawing/2014/main" id="{744167EE-77C0-4914-AD9D-3F290D5419D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2160588" y="4264025"/>
            <a:ext cx="1814512" cy="579438"/>
          </a:xfrm>
        </p:spPr>
        <p:txBody>
          <a:bodyPr/>
          <a:lstStyle/>
          <a:p>
            <a:pPr eaLnBrk="1" hangingPunct="1">
              <a:lnSpc>
                <a:spcPct val="115000"/>
              </a:lnSpc>
              <a:spcBef>
                <a:spcPct val="0"/>
              </a:spcBef>
              <a:buClr>
                <a:srgbClr val="737373"/>
              </a:buClr>
              <a:buSzPct val="25000"/>
              <a:buFont typeface="Roboto" panose="020B0604020202020204" charset="0"/>
              <a:buNone/>
            </a:pPr>
            <a:r>
              <a:rPr lang="en-US" altLang="en-US" sz="1200">
                <a:solidFill>
                  <a:srgbClr val="424242"/>
                </a:solidFill>
                <a:latin typeface="Roboto" panose="020B0604020202020204" charset="0"/>
                <a:cs typeface="Roboto" panose="020B0604020202020204" charset="0"/>
                <a:sym typeface="Roboto" panose="020B0604020202020204" charset="0"/>
              </a:rPr>
              <a:t>Lorem ipsum dolor sit amet, consectetur</a:t>
            </a:r>
          </a:p>
        </p:txBody>
      </p:sp>
      <p:cxnSp>
        <p:nvCxnSpPr>
          <p:cNvPr id="22536" name="Shape 160">
            <a:extLst>
              <a:ext uri="{FF2B5EF4-FFF2-40B4-BE49-F238E27FC236}">
                <a16:creationId xmlns:a16="http://schemas.microsoft.com/office/drawing/2014/main" id="{298123AF-9FD9-48D5-AF60-4A57E3AAF803}"/>
              </a:ext>
            </a:extLst>
          </p:cNvPr>
          <p:cNvCxnSpPr>
            <a:cxnSpLocks noChangeShapeType="1"/>
          </p:cNvCxnSpPr>
          <p:nvPr/>
        </p:nvCxnSpPr>
        <p:spPr bwMode="auto">
          <a:xfrm rot="10800000">
            <a:off x="4232275" y="2144713"/>
            <a:ext cx="0" cy="838200"/>
          </a:xfrm>
          <a:prstGeom prst="straightConnector1">
            <a:avLst/>
          </a:prstGeom>
          <a:noFill/>
          <a:ln w="9525">
            <a:solidFill>
              <a:schemeClr val="bg2"/>
            </a:solidFill>
            <a:round/>
            <a:headEnd/>
            <a:tailEnd type="oval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2537" name="Shape 161">
            <a:extLst>
              <a:ext uri="{FF2B5EF4-FFF2-40B4-BE49-F238E27FC236}">
                <a16:creationId xmlns:a16="http://schemas.microsoft.com/office/drawing/2014/main" id="{7B7B84E9-AC23-47C2-8FE9-2204DDF7F148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>
          <a:xfrm>
            <a:off x="4279900" y="1995488"/>
            <a:ext cx="1814513" cy="392112"/>
          </a:xfrm>
        </p:spPr>
        <p:txBody>
          <a:bodyPr anchor="ctr"/>
          <a:lstStyle/>
          <a:p>
            <a:pPr eaLnBrk="1" hangingPunct="1">
              <a:spcBef>
                <a:spcPct val="0"/>
              </a:spcBef>
              <a:buClr>
                <a:srgbClr val="FFFFFF"/>
              </a:buClr>
              <a:buSzPct val="25000"/>
              <a:buFont typeface="Roboto" panose="020B0604020202020204" charset="0"/>
              <a:buNone/>
            </a:pPr>
            <a:r>
              <a:rPr lang="en-US" altLang="en-US" sz="1800">
                <a:solidFill>
                  <a:srgbClr val="4285F4"/>
                </a:solidFill>
                <a:latin typeface="Roboto" panose="020B0604020202020204" charset="0"/>
                <a:cs typeface="Roboto" panose="020B0604020202020204" charset="0"/>
                <a:sym typeface="Roboto" panose="020B0604020202020204" charset="0"/>
              </a:rPr>
              <a:t>June 20XX</a:t>
            </a:r>
          </a:p>
        </p:txBody>
      </p:sp>
      <p:sp>
        <p:nvSpPr>
          <p:cNvPr id="22538" name="Shape 162">
            <a:extLst>
              <a:ext uri="{FF2B5EF4-FFF2-40B4-BE49-F238E27FC236}">
                <a16:creationId xmlns:a16="http://schemas.microsoft.com/office/drawing/2014/main" id="{3BB79453-B233-4F4E-AEE2-83DC369D5101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4279900" y="2286000"/>
            <a:ext cx="1814513" cy="577850"/>
          </a:xfrm>
        </p:spPr>
        <p:txBody>
          <a:bodyPr/>
          <a:lstStyle/>
          <a:p>
            <a:pPr eaLnBrk="1" hangingPunct="1">
              <a:lnSpc>
                <a:spcPct val="115000"/>
              </a:lnSpc>
              <a:spcBef>
                <a:spcPct val="0"/>
              </a:spcBef>
              <a:buClr>
                <a:srgbClr val="737373"/>
              </a:buClr>
              <a:buSzPct val="25000"/>
              <a:buFont typeface="Roboto" panose="020B0604020202020204" charset="0"/>
              <a:buNone/>
            </a:pPr>
            <a:r>
              <a:rPr lang="en-US" altLang="en-US" sz="1200">
                <a:solidFill>
                  <a:srgbClr val="424242"/>
                </a:solidFill>
                <a:latin typeface="Roboto" panose="020B0604020202020204" charset="0"/>
                <a:cs typeface="Roboto" panose="020B0604020202020204" charset="0"/>
                <a:sym typeface="Roboto" panose="020B0604020202020204" charset="0"/>
              </a:rPr>
              <a:t>Lorem ipsum dolor sit amet, consectetur</a:t>
            </a:r>
          </a:p>
        </p:txBody>
      </p:sp>
      <p:cxnSp>
        <p:nvCxnSpPr>
          <p:cNvPr id="22539" name="Shape 163">
            <a:extLst>
              <a:ext uri="{FF2B5EF4-FFF2-40B4-BE49-F238E27FC236}">
                <a16:creationId xmlns:a16="http://schemas.microsoft.com/office/drawing/2014/main" id="{4429D9B0-246B-49BC-A924-9B2BE66E5BEE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957763" y="3375025"/>
            <a:ext cx="0" cy="838200"/>
          </a:xfrm>
          <a:prstGeom prst="straightConnector1">
            <a:avLst/>
          </a:prstGeom>
          <a:noFill/>
          <a:ln w="9525">
            <a:solidFill>
              <a:schemeClr val="bg2"/>
            </a:solidFill>
            <a:round/>
            <a:headEnd/>
            <a:tailEnd type="oval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2540" name="Shape 164">
            <a:extLst>
              <a:ext uri="{FF2B5EF4-FFF2-40B4-BE49-F238E27FC236}">
                <a16:creationId xmlns:a16="http://schemas.microsoft.com/office/drawing/2014/main" id="{9B7E6094-C5F7-4758-9BF9-53BE6AD475DC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>
          <a:xfrm>
            <a:off x="5003800" y="3970338"/>
            <a:ext cx="1814513" cy="392112"/>
          </a:xfrm>
        </p:spPr>
        <p:txBody>
          <a:bodyPr anchor="ctr"/>
          <a:lstStyle/>
          <a:p>
            <a:pPr eaLnBrk="1" hangingPunct="1">
              <a:spcBef>
                <a:spcPct val="0"/>
              </a:spcBef>
              <a:buClr>
                <a:srgbClr val="FFFFFF"/>
              </a:buClr>
              <a:buSzPct val="25000"/>
              <a:buFont typeface="Roboto" panose="020B0604020202020204" charset="0"/>
              <a:buNone/>
            </a:pPr>
            <a:r>
              <a:rPr lang="en-US" altLang="en-US" sz="1800">
                <a:solidFill>
                  <a:srgbClr val="4285F4"/>
                </a:solidFill>
                <a:latin typeface="Roboto" panose="020B0604020202020204" charset="0"/>
                <a:cs typeface="Roboto" panose="020B0604020202020204" charset="0"/>
                <a:sym typeface="Roboto" panose="020B0604020202020204" charset="0"/>
              </a:rPr>
              <a:t>July 20XX</a:t>
            </a:r>
          </a:p>
        </p:txBody>
      </p:sp>
      <p:sp>
        <p:nvSpPr>
          <p:cNvPr id="22541" name="Shape 165">
            <a:extLst>
              <a:ext uri="{FF2B5EF4-FFF2-40B4-BE49-F238E27FC236}">
                <a16:creationId xmlns:a16="http://schemas.microsoft.com/office/drawing/2014/main" id="{BB551849-E8E4-4368-B7F0-5FB8F02F1F53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5003800" y="4260850"/>
            <a:ext cx="1814513" cy="579438"/>
          </a:xfrm>
        </p:spPr>
        <p:txBody>
          <a:bodyPr/>
          <a:lstStyle/>
          <a:p>
            <a:pPr eaLnBrk="1" hangingPunct="1">
              <a:lnSpc>
                <a:spcPct val="115000"/>
              </a:lnSpc>
              <a:spcBef>
                <a:spcPct val="0"/>
              </a:spcBef>
              <a:buClr>
                <a:srgbClr val="737373"/>
              </a:buClr>
              <a:buSzPct val="25000"/>
              <a:buFont typeface="Roboto" panose="020B0604020202020204" charset="0"/>
              <a:buNone/>
            </a:pPr>
            <a:r>
              <a:rPr lang="en-US" altLang="en-US" sz="1200">
                <a:solidFill>
                  <a:srgbClr val="424242"/>
                </a:solidFill>
                <a:latin typeface="Roboto" panose="020B0604020202020204" charset="0"/>
                <a:cs typeface="Roboto" panose="020B0604020202020204" charset="0"/>
                <a:sym typeface="Roboto" panose="020B0604020202020204" charset="0"/>
              </a:rPr>
              <a:t>Lorem ipsum dolor sit amet, consectetur</a:t>
            </a:r>
          </a:p>
        </p:txBody>
      </p:sp>
      <p:cxnSp>
        <p:nvCxnSpPr>
          <p:cNvPr id="22542" name="Shape 166">
            <a:extLst>
              <a:ext uri="{FF2B5EF4-FFF2-40B4-BE49-F238E27FC236}">
                <a16:creationId xmlns:a16="http://schemas.microsoft.com/office/drawing/2014/main" id="{047E3B06-C84B-44A5-BDBE-DD5D50D4E17D}"/>
              </a:ext>
            </a:extLst>
          </p:cNvPr>
          <p:cNvCxnSpPr>
            <a:cxnSpLocks noChangeShapeType="1"/>
          </p:cNvCxnSpPr>
          <p:nvPr/>
        </p:nvCxnSpPr>
        <p:spPr bwMode="auto">
          <a:xfrm rot="10800000">
            <a:off x="7080250" y="2144713"/>
            <a:ext cx="0" cy="838200"/>
          </a:xfrm>
          <a:prstGeom prst="straightConnector1">
            <a:avLst/>
          </a:prstGeom>
          <a:noFill/>
          <a:ln w="9525">
            <a:solidFill>
              <a:schemeClr val="bg2"/>
            </a:solidFill>
            <a:round/>
            <a:headEnd/>
            <a:tailEnd type="oval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2543" name="Shape 167">
            <a:extLst>
              <a:ext uri="{FF2B5EF4-FFF2-40B4-BE49-F238E27FC236}">
                <a16:creationId xmlns:a16="http://schemas.microsoft.com/office/drawing/2014/main" id="{60BFF353-0E0D-4929-A03C-B994E43BA4D1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>
          <a:xfrm>
            <a:off x="7127875" y="1995488"/>
            <a:ext cx="1814513" cy="392112"/>
          </a:xfrm>
        </p:spPr>
        <p:txBody>
          <a:bodyPr anchor="ctr"/>
          <a:lstStyle/>
          <a:p>
            <a:pPr eaLnBrk="1" hangingPunct="1">
              <a:spcBef>
                <a:spcPct val="0"/>
              </a:spcBef>
              <a:buClr>
                <a:srgbClr val="FFFFFF"/>
              </a:buClr>
              <a:buSzPct val="25000"/>
              <a:buFont typeface="Roboto" panose="020B0604020202020204" charset="0"/>
              <a:buNone/>
            </a:pPr>
            <a:r>
              <a:rPr lang="en-US" altLang="en-US" sz="1800">
                <a:solidFill>
                  <a:srgbClr val="4285F4"/>
                </a:solidFill>
                <a:latin typeface="Roboto" panose="020B0604020202020204" charset="0"/>
                <a:cs typeface="Roboto" panose="020B0604020202020204" charset="0"/>
                <a:sym typeface="Roboto" panose="020B0604020202020204" charset="0"/>
              </a:rPr>
              <a:t>October 20XX</a:t>
            </a:r>
          </a:p>
        </p:txBody>
      </p:sp>
      <p:sp>
        <p:nvSpPr>
          <p:cNvPr id="22544" name="Shape 168">
            <a:extLst>
              <a:ext uri="{FF2B5EF4-FFF2-40B4-BE49-F238E27FC236}">
                <a16:creationId xmlns:a16="http://schemas.microsoft.com/office/drawing/2014/main" id="{0DDEDAA1-147D-4F8A-8917-F019481E36F9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7127875" y="2286000"/>
            <a:ext cx="1814513" cy="577850"/>
          </a:xfrm>
        </p:spPr>
        <p:txBody>
          <a:bodyPr/>
          <a:lstStyle/>
          <a:p>
            <a:pPr eaLnBrk="1" hangingPunct="1">
              <a:lnSpc>
                <a:spcPct val="115000"/>
              </a:lnSpc>
              <a:spcBef>
                <a:spcPct val="0"/>
              </a:spcBef>
              <a:buClr>
                <a:srgbClr val="737373"/>
              </a:buClr>
              <a:buSzPct val="25000"/>
              <a:buFont typeface="Roboto" panose="020B0604020202020204" charset="0"/>
              <a:buNone/>
            </a:pPr>
            <a:r>
              <a:rPr lang="en-US" altLang="en-US" sz="1200">
                <a:solidFill>
                  <a:srgbClr val="424242"/>
                </a:solidFill>
                <a:latin typeface="Roboto" panose="020B0604020202020204" charset="0"/>
                <a:cs typeface="Roboto" panose="020B0604020202020204" charset="0"/>
                <a:sym typeface="Roboto" panose="020B0604020202020204" charset="0"/>
              </a:rPr>
              <a:t>Lorem ipsum dolor sit amet, consectetur</a:t>
            </a:r>
          </a:p>
        </p:txBody>
      </p:sp>
      <p:graphicFrame>
        <p:nvGraphicFramePr>
          <p:cNvPr id="169" name="Shape 169">
            <a:extLst>
              <a:ext uri="{FF2B5EF4-FFF2-40B4-BE49-F238E27FC236}">
                <a16:creationId xmlns:a16="http://schemas.microsoft.com/office/drawing/2014/main" id="{84082EE1-BD3C-4683-B2B5-7DF5B236C107}"/>
              </a:ext>
            </a:extLst>
          </p:cNvPr>
          <p:cNvGraphicFramePr/>
          <p:nvPr/>
        </p:nvGraphicFramePr>
        <p:xfrm>
          <a:off x="323850" y="2982913"/>
          <a:ext cx="8521704" cy="396875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7101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01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101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1014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1014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1014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1014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1014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1014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1014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710142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710142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3968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ct val="250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rgbClr val="FFFFFF"/>
                          </a:solidFill>
                        </a:rPr>
                        <a:t>Jan</a:t>
                      </a:r>
                    </a:p>
                  </a:txBody>
                  <a:tcPr marL="91414" marR="91414" marT="91578" marB="91578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ct val="250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rgbClr val="FFFFFF"/>
                          </a:solidFill>
                        </a:rPr>
                        <a:t>Feb</a:t>
                      </a:r>
                    </a:p>
                  </a:txBody>
                  <a:tcPr marL="91414" marR="91414" marT="91578" marB="91578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ct val="250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rgbClr val="FFFFFF"/>
                          </a:solidFill>
                        </a:rPr>
                        <a:t>Mar</a:t>
                      </a:r>
                    </a:p>
                  </a:txBody>
                  <a:tcPr marL="91414" marR="91414" marT="91578" marB="91578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ct val="250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rgbClr val="FFFFFF"/>
                          </a:solidFill>
                        </a:rPr>
                        <a:t>Apr</a:t>
                      </a:r>
                    </a:p>
                  </a:txBody>
                  <a:tcPr marL="91414" marR="91414" marT="91578" marB="91578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ct val="250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rgbClr val="FFFFFF"/>
                          </a:solidFill>
                        </a:rPr>
                        <a:t>May</a:t>
                      </a:r>
                    </a:p>
                  </a:txBody>
                  <a:tcPr marL="91414" marR="91414" marT="91578" marB="91578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ct val="250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rgbClr val="FFFFFF"/>
                          </a:solidFill>
                        </a:rPr>
                        <a:t>Jun</a:t>
                      </a:r>
                    </a:p>
                  </a:txBody>
                  <a:tcPr marL="91414" marR="91414" marT="91578" marB="91578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ct val="250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rgbClr val="FFFFFF"/>
                          </a:solidFill>
                        </a:rPr>
                        <a:t>Jul</a:t>
                      </a:r>
                    </a:p>
                  </a:txBody>
                  <a:tcPr marL="91414" marR="91414" marT="91578" marB="91578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ct val="250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rgbClr val="FFFFFF"/>
                          </a:solidFill>
                        </a:rPr>
                        <a:t>Aug</a:t>
                      </a:r>
                    </a:p>
                  </a:txBody>
                  <a:tcPr marL="91414" marR="91414" marT="91578" marB="91578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ct val="250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rgbClr val="FFFFFF"/>
                          </a:solidFill>
                        </a:rPr>
                        <a:t>Sept</a:t>
                      </a:r>
                    </a:p>
                  </a:txBody>
                  <a:tcPr marL="91414" marR="91414" marT="91578" marB="91578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ct val="250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rgbClr val="FFFFFF"/>
                          </a:solidFill>
                        </a:rPr>
                        <a:t>Oct</a:t>
                      </a:r>
                    </a:p>
                  </a:txBody>
                  <a:tcPr marL="91414" marR="91414" marT="91578" marB="91578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ct val="250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rgbClr val="FFFFFF"/>
                          </a:solidFill>
                        </a:rPr>
                        <a:t>Nov</a:t>
                      </a:r>
                    </a:p>
                  </a:txBody>
                  <a:tcPr marL="91414" marR="91414" marT="91578" marB="91578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ct val="250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rgbClr val="FFFFFF"/>
                          </a:solidFill>
                        </a:rPr>
                        <a:t>Dec</a:t>
                      </a:r>
                    </a:p>
                  </a:txBody>
                  <a:tcPr marL="91414" marR="91414" marT="91578" marB="91578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2573" name="Shape 170">
            <a:extLst>
              <a:ext uri="{FF2B5EF4-FFF2-40B4-BE49-F238E27FC236}">
                <a16:creationId xmlns:a16="http://schemas.microsoft.com/office/drawing/2014/main" id="{48571652-3FA7-439B-9472-2B71502ED8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68700" y="47625"/>
            <a:ext cx="2181225" cy="506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b"/>
          <a:lstStyle>
            <a:lvl1pPr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buClr>
                <a:srgbClr val="FFFFFF"/>
              </a:buClr>
              <a:buSzPct val="25000"/>
              <a:buFont typeface="Roboto" panose="020B0604020202020204" charset="0"/>
              <a:buNone/>
            </a:pPr>
            <a:r>
              <a:rPr lang="en-US" altLang="en-US" sz="2400">
                <a:solidFill>
                  <a:srgbClr val="FFFFFF"/>
                </a:solidFill>
                <a:latin typeface="Roboto" panose="020B0604020202020204" charset="0"/>
                <a:cs typeface="Roboto" panose="020B0604020202020204" charset="0"/>
                <a:sym typeface="Roboto" panose="020B0604020202020204" charset="0"/>
              </a:rPr>
              <a:t>Profile page </a:t>
            </a:r>
            <a:r>
              <a:rPr lang="en-US" altLang="en-US" sz="2400" i="1">
                <a:solidFill>
                  <a:srgbClr val="FFFFFF"/>
                </a:solidFill>
                <a:latin typeface="Roboto" panose="020B0604020202020204" charset="0"/>
                <a:cs typeface="Roboto" panose="020B0604020202020204" charset="0"/>
                <a:sym typeface="Roboto" panose="020B0604020202020204" charset="0"/>
              </a:rPr>
              <a:t> </a:t>
            </a:r>
          </a:p>
        </p:txBody>
      </p:sp>
      <p:pic>
        <p:nvPicPr>
          <p:cNvPr id="171" name="Shape 171">
            <a:extLst>
              <a:ext uri="{FF2B5EF4-FFF2-40B4-BE49-F238E27FC236}">
                <a16:creationId xmlns:a16="http://schemas.microsoft.com/office/drawing/2014/main" id="{0D2F88BC-7125-4F29-8D4B-67E43FD2EA40}"/>
              </a:ext>
            </a:extLst>
          </p:cNvPr>
          <p:cNvPicPr preferRelativeResize="0"/>
          <p:nvPr/>
        </p:nvPicPr>
        <p:blipFill rotWithShape="1">
          <a:blip r:embed="rId3"/>
          <a:srcRect l="9690" t="20788" r="10659" b="3226"/>
          <a:stretch/>
        </p:blipFill>
        <p:spPr>
          <a:xfrm>
            <a:off x="12700" y="503238"/>
            <a:ext cx="9126538" cy="4668837"/>
          </a:xfrm>
          <a:prstGeom prst="rect">
            <a:avLst/>
          </a:prstGeom>
          <a:solidFill>
            <a:srgbClr val="ECECEC"/>
          </a:solidFill>
          <a:ln>
            <a:noFill/>
          </a:ln>
          <a:effectLst>
            <a:outerShdw blurRad="44450" dist="27939" dir="5400000" algn="ctr">
              <a:srgbClr val="000000">
                <a:alpha val="31764"/>
              </a:srgbClr>
            </a:outerShdw>
          </a:effec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578" name="Shape 131">
            <a:extLst>
              <a:ext uri="{FF2B5EF4-FFF2-40B4-BE49-F238E27FC236}">
                <a16:creationId xmlns:a16="http://schemas.microsoft.com/office/drawing/2014/main" id="{0CA36FC3-4DB0-442A-8764-3D8CFAD92E9E}"/>
              </a:ext>
            </a:extLst>
          </p:cNvPr>
          <p:cNvCxnSpPr>
            <a:cxnSpLocks noChangeShapeType="1"/>
          </p:cNvCxnSpPr>
          <p:nvPr/>
        </p:nvCxnSpPr>
        <p:spPr bwMode="auto">
          <a:xfrm rot="10800000">
            <a:off x="679450" y="2152650"/>
            <a:ext cx="0" cy="838200"/>
          </a:xfrm>
          <a:prstGeom prst="straightConnector1">
            <a:avLst/>
          </a:prstGeom>
          <a:noFill/>
          <a:ln w="9525">
            <a:solidFill>
              <a:schemeClr val="bg2"/>
            </a:solidFill>
            <a:round/>
            <a:headEnd/>
            <a:tailEnd type="oval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4579" name="Shape 132">
            <a:extLst>
              <a:ext uri="{FF2B5EF4-FFF2-40B4-BE49-F238E27FC236}">
                <a16:creationId xmlns:a16="http://schemas.microsoft.com/office/drawing/2014/main" id="{8B1A0C58-2B3A-4002-89B6-9E7ADD4AAFF4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>
          <a:xfrm>
            <a:off x="727075" y="1995488"/>
            <a:ext cx="1814513" cy="392112"/>
          </a:xfrm>
        </p:spPr>
        <p:txBody>
          <a:bodyPr anchor="ctr"/>
          <a:lstStyle/>
          <a:p>
            <a:pPr eaLnBrk="1" hangingPunct="1">
              <a:spcBef>
                <a:spcPct val="0"/>
              </a:spcBef>
              <a:buClr>
                <a:srgbClr val="FFFFFF"/>
              </a:buClr>
              <a:buSzPct val="25000"/>
              <a:buFont typeface="Roboto" panose="020B0604020202020204" charset="0"/>
              <a:buNone/>
            </a:pPr>
            <a:r>
              <a:rPr lang="en-US" altLang="en-US" sz="1800">
                <a:solidFill>
                  <a:srgbClr val="4285F4"/>
                </a:solidFill>
                <a:latin typeface="Roboto" panose="020B0604020202020204" charset="0"/>
                <a:cs typeface="Roboto" panose="020B0604020202020204" charset="0"/>
                <a:sym typeface="Roboto" panose="020B0604020202020204" charset="0"/>
              </a:rPr>
              <a:t>January 20XX</a:t>
            </a:r>
          </a:p>
        </p:txBody>
      </p:sp>
      <p:sp>
        <p:nvSpPr>
          <p:cNvPr id="24580" name="Shape 133">
            <a:extLst>
              <a:ext uri="{FF2B5EF4-FFF2-40B4-BE49-F238E27FC236}">
                <a16:creationId xmlns:a16="http://schemas.microsoft.com/office/drawing/2014/main" id="{4ECA9B37-4C1E-4CC6-B8AB-BFD84CABE9BA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727075" y="2286000"/>
            <a:ext cx="1814513" cy="577850"/>
          </a:xfrm>
        </p:spPr>
        <p:txBody>
          <a:bodyPr/>
          <a:lstStyle/>
          <a:p>
            <a:pPr eaLnBrk="1" hangingPunct="1">
              <a:lnSpc>
                <a:spcPct val="115000"/>
              </a:lnSpc>
              <a:spcBef>
                <a:spcPct val="0"/>
              </a:spcBef>
              <a:buClr>
                <a:srgbClr val="737373"/>
              </a:buClr>
              <a:buSzPct val="25000"/>
              <a:buFont typeface="Roboto" panose="020B0604020202020204" charset="0"/>
              <a:buNone/>
            </a:pPr>
            <a:r>
              <a:rPr lang="en-US" altLang="en-US" sz="1200">
                <a:solidFill>
                  <a:srgbClr val="424242"/>
                </a:solidFill>
                <a:latin typeface="Roboto" panose="020B0604020202020204" charset="0"/>
                <a:cs typeface="Roboto" panose="020B0604020202020204" charset="0"/>
                <a:sym typeface="Roboto" panose="020B0604020202020204" charset="0"/>
              </a:rPr>
              <a:t>Lorem ipsum dolor sit amet, consectetur</a:t>
            </a:r>
          </a:p>
        </p:txBody>
      </p:sp>
      <p:cxnSp>
        <p:nvCxnSpPr>
          <p:cNvPr id="24581" name="Shape 134">
            <a:extLst>
              <a:ext uri="{FF2B5EF4-FFF2-40B4-BE49-F238E27FC236}">
                <a16:creationId xmlns:a16="http://schemas.microsoft.com/office/drawing/2014/main" id="{8A4781C1-9EB2-41B5-AB89-99463973947F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114550" y="3375025"/>
            <a:ext cx="0" cy="838200"/>
          </a:xfrm>
          <a:prstGeom prst="straightConnector1">
            <a:avLst/>
          </a:prstGeom>
          <a:noFill/>
          <a:ln w="9525">
            <a:solidFill>
              <a:schemeClr val="bg2"/>
            </a:solidFill>
            <a:round/>
            <a:headEnd/>
            <a:tailEnd type="oval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4582" name="Shape 135">
            <a:extLst>
              <a:ext uri="{FF2B5EF4-FFF2-40B4-BE49-F238E27FC236}">
                <a16:creationId xmlns:a16="http://schemas.microsoft.com/office/drawing/2014/main" id="{031FD2EA-5E87-42DF-898D-C691D63A195F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>
          <a:xfrm>
            <a:off x="2160588" y="3973513"/>
            <a:ext cx="1814512" cy="392112"/>
          </a:xfrm>
        </p:spPr>
        <p:txBody>
          <a:bodyPr anchor="ctr"/>
          <a:lstStyle/>
          <a:p>
            <a:pPr eaLnBrk="1" hangingPunct="1">
              <a:spcBef>
                <a:spcPct val="0"/>
              </a:spcBef>
              <a:buClr>
                <a:srgbClr val="FFFFFF"/>
              </a:buClr>
              <a:buSzPct val="25000"/>
              <a:buFont typeface="Roboto" panose="020B0604020202020204" charset="0"/>
              <a:buNone/>
            </a:pPr>
            <a:r>
              <a:rPr lang="en-US" altLang="en-US" sz="1800">
                <a:solidFill>
                  <a:srgbClr val="4285F4"/>
                </a:solidFill>
                <a:latin typeface="Roboto" panose="020B0604020202020204" charset="0"/>
                <a:cs typeface="Roboto" panose="020B0604020202020204" charset="0"/>
                <a:sym typeface="Roboto" panose="020B0604020202020204" charset="0"/>
              </a:rPr>
              <a:t>March 20XX</a:t>
            </a:r>
          </a:p>
        </p:txBody>
      </p:sp>
      <p:sp>
        <p:nvSpPr>
          <p:cNvPr id="24583" name="Shape 136">
            <a:extLst>
              <a:ext uri="{FF2B5EF4-FFF2-40B4-BE49-F238E27FC236}">
                <a16:creationId xmlns:a16="http://schemas.microsoft.com/office/drawing/2014/main" id="{A4C44E72-45C0-477C-8E93-92946878A2E2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2160588" y="4264025"/>
            <a:ext cx="1814512" cy="579438"/>
          </a:xfrm>
        </p:spPr>
        <p:txBody>
          <a:bodyPr/>
          <a:lstStyle/>
          <a:p>
            <a:pPr eaLnBrk="1" hangingPunct="1">
              <a:lnSpc>
                <a:spcPct val="115000"/>
              </a:lnSpc>
              <a:spcBef>
                <a:spcPct val="0"/>
              </a:spcBef>
              <a:buClr>
                <a:srgbClr val="737373"/>
              </a:buClr>
              <a:buSzPct val="25000"/>
              <a:buFont typeface="Roboto" panose="020B0604020202020204" charset="0"/>
              <a:buNone/>
            </a:pPr>
            <a:r>
              <a:rPr lang="en-US" altLang="en-US" sz="1200">
                <a:solidFill>
                  <a:srgbClr val="424242"/>
                </a:solidFill>
                <a:latin typeface="Roboto" panose="020B0604020202020204" charset="0"/>
                <a:cs typeface="Roboto" panose="020B0604020202020204" charset="0"/>
                <a:sym typeface="Roboto" panose="020B0604020202020204" charset="0"/>
              </a:rPr>
              <a:t>Lorem ipsum dolor sit amet, consectetur</a:t>
            </a:r>
          </a:p>
        </p:txBody>
      </p:sp>
      <p:cxnSp>
        <p:nvCxnSpPr>
          <p:cNvPr id="24584" name="Shape 137">
            <a:extLst>
              <a:ext uri="{FF2B5EF4-FFF2-40B4-BE49-F238E27FC236}">
                <a16:creationId xmlns:a16="http://schemas.microsoft.com/office/drawing/2014/main" id="{0183775D-A4E2-4651-95A1-25F4F2C0956B}"/>
              </a:ext>
            </a:extLst>
          </p:cNvPr>
          <p:cNvCxnSpPr>
            <a:cxnSpLocks noChangeShapeType="1"/>
          </p:cNvCxnSpPr>
          <p:nvPr/>
        </p:nvCxnSpPr>
        <p:spPr bwMode="auto">
          <a:xfrm rot="10800000">
            <a:off x="4232275" y="2144713"/>
            <a:ext cx="0" cy="838200"/>
          </a:xfrm>
          <a:prstGeom prst="straightConnector1">
            <a:avLst/>
          </a:prstGeom>
          <a:noFill/>
          <a:ln w="9525">
            <a:solidFill>
              <a:schemeClr val="bg2"/>
            </a:solidFill>
            <a:round/>
            <a:headEnd/>
            <a:tailEnd type="oval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4585" name="Shape 138">
            <a:extLst>
              <a:ext uri="{FF2B5EF4-FFF2-40B4-BE49-F238E27FC236}">
                <a16:creationId xmlns:a16="http://schemas.microsoft.com/office/drawing/2014/main" id="{3A449387-C86E-459B-B5A9-0803DC4F97CD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>
          <a:xfrm>
            <a:off x="4279900" y="1995488"/>
            <a:ext cx="1814513" cy="392112"/>
          </a:xfrm>
        </p:spPr>
        <p:txBody>
          <a:bodyPr anchor="ctr"/>
          <a:lstStyle/>
          <a:p>
            <a:pPr eaLnBrk="1" hangingPunct="1">
              <a:spcBef>
                <a:spcPct val="0"/>
              </a:spcBef>
              <a:buClr>
                <a:srgbClr val="FFFFFF"/>
              </a:buClr>
              <a:buSzPct val="25000"/>
              <a:buFont typeface="Roboto" panose="020B0604020202020204" charset="0"/>
              <a:buNone/>
            </a:pPr>
            <a:r>
              <a:rPr lang="en-US" altLang="en-US" sz="1800">
                <a:solidFill>
                  <a:srgbClr val="4285F4"/>
                </a:solidFill>
                <a:latin typeface="Roboto" panose="020B0604020202020204" charset="0"/>
                <a:cs typeface="Roboto" panose="020B0604020202020204" charset="0"/>
                <a:sym typeface="Roboto" panose="020B0604020202020204" charset="0"/>
              </a:rPr>
              <a:t>June 20XX</a:t>
            </a:r>
          </a:p>
        </p:txBody>
      </p:sp>
      <p:sp>
        <p:nvSpPr>
          <p:cNvPr id="24586" name="Shape 139">
            <a:extLst>
              <a:ext uri="{FF2B5EF4-FFF2-40B4-BE49-F238E27FC236}">
                <a16:creationId xmlns:a16="http://schemas.microsoft.com/office/drawing/2014/main" id="{3AF742D8-20D6-46B8-8EFF-09C8575DA30E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4279900" y="2286000"/>
            <a:ext cx="1814513" cy="577850"/>
          </a:xfrm>
        </p:spPr>
        <p:txBody>
          <a:bodyPr/>
          <a:lstStyle/>
          <a:p>
            <a:pPr eaLnBrk="1" hangingPunct="1">
              <a:lnSpc>
                <a:spcPct val="115000"/>
              </a:lnSpc>
              <a:spcBef>
                <a:spcPct val="0"/>
              </a:spcBef>
              <a:buClr>
                <a:srgbClr val="737373"/>
              </a:buClr>
              <a:buSzPct val="25000"/>
              <a:buFont typeface="Roboto" panose="020B0604020202020204" charset="0"/>
              <a:buNone/>
            </a:pPr>
            <a:r>
              <a:rPr lang="en-US" altLang="en-US" sz="1200">
                <a:solidFill>
                  <a:srgbClr val="424242"/>
                </a:solidFill>
                <a:latin typeface="Roboto" panose="020B0604020202020204" charset="0"/>
                <a:cs typeface="Roboto" panose="020B0604020202020204" charset="0"/>
                <a:sym typeface="Roboto" panose="020B0604020202020204" charset="0"/>
              </a:rPr>
              <a:t>Lorem ipsum dolor sit amet, consectetur</a:t>
            </a:r>
          </a:p>
        </p:txBody>
      </p:sp>
      <p:cxnSp>
        <p:nvCxnSpPr>
          <p:cNvPr id="24587" name="Shape 140">
            <a:extLst>
              <a:ext uri="{FF2B5EF4-FFF2-40B4-BE49-F238E27FC236}">
                <a16:creationId xmlns:a16="http://schemas.microsoft.com/office/drawing/2014/main" id="{12873E6B-F67E-4F94-8EB9-4B4EE5C61580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957763" y="3375025"/>
            <a:ext cx="0" cy="838200"/>
          </a:xfrm>
          <a:prstGeom prst="straightConnector1">
            <a:avLst/>
          </a:prstGeom>
          <a:noFill/>
          <a:ln w="9525">
            <a:solidFill>
              <a:schemeClr val="bg2"/>
            </a:solidFill>
            <a:round/>
            <a:headEnd/>
            <a:tailEnd type="oval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4588" name="Shape 141">
            <a:extLst>
              <a:ext uri="{FF2B5EF4-FFF2-40B4-BE49-F238E27FC236}">
                <a16:creationId xmlns:a16="http://schemas.microsoft.com/office/drawing/2014/main" id="{67CF8E4A-C712-4A80-B9B7-C5EBBE5FA3FC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>
          <a:xfrm>
            <a:off x="5003800" y="3970338"/>
            <a:ext cx="1814513" cy="392112"/>
          </a:xfrm>
        </p:spPr>
        <p:txBody>
          <a:bodyPr anchor="ctr"/>
          <a:lstStyle/>
          <a:p>
            <a:pPr eaLnBrk="1" hangingPunct="1">
              <a:spcBef>
                <a:spcPct val="0"/>
              </a:spcBef>
              <a:buClr>
                <a:srgbClr val="FFFFFF"/>
              </a:buClr>
              <a:buSzPct val="25000"/>
              <a:buFont typeface="Roboto" panose="020B0604020202020204" charset="0"/>
              <a:buNone/>
            </a:pPr>
            <a:r>
              <a:rPr lang="en-US" altLang="en-US" sz="1800">
                <a:solidFill>
                  <a:srgbClr val="4285F4"/>
                </a:solidFill>
                <a:latin typeface="Roboto" panose="020B0604020202020204" charset="0"/>
                <a:cs typeface="Roboto" panose="020B0604020202020204" charset="0"/>
                <a:sym typeface="Roboto" panose="020B0604020202020204" charset="0"/>
              </a:rPr>
              <a:t>July 20XX</a:t>
            </a:r>
          </a:p>
        </p:txBody>
      </p:sp>
      <p:sp>
        <p:nvSpPr>
          <p:cNvPr id="24589" name="Shape 142">
            <a:extLst>
              <a:ext uri="{FF2B5EF4-FFF2-40B4-BE49-F238E27FC236}">
                <a16:creationId xmlns:a16="http://schemas.microsoft.com/office/drawing/2014/main" id="{D6B6DB21-BDA9-473E-8584-26A295E0DBC5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5003800" y="4260850"/>
            <a:ext cx="1814513" cy="579438"/>
          </a:xfrm>
        </p:spPr>
        <p:txBody>
          <a:bodyPr/>
          <a:lstStyle/>
          <a:p>
            <a:pPr eaLnBrk="1" hangingPunct="1">
              <a:lnSpc>
                <a:spcPct val="115000"/>
              </a:lnSpc>
              <a:spcBef>
                <a:spcPct val="0"/>
              </a:spcBef>
              <a:buClr>
                <a:srgbClr val="737373"/>
              </a:buClr>
              <a:buSzPct val="25000"/>
              <a:buFont typeface="Roboto" panose="020B0604020202020204" charset="0"/>
              <a:buNone/>
            </a:pPr>
            <a:r>
              <a:rPr lang="en-US" altLang="en-US" sz="1200">
                <a:solidFill>
                  <a:srgbClr val="424242"/>
                </a:solidFill>
                <a:latin typeface="Roboto" panose="020B0604020202020204" charset="0"/>
                <a:cs typeface="Roboto" panose="020B0604020202020204" charset="0"/>
                <a:sym typeface="Roboto" panose="020B0604020202020204" charset="0"/>
              </a:rPr>
              <a:t>Lorem ipsum dolor sit amet, consectetur</a:t>
            </a:r>
          </a:p>
        </p:txBody>
      </p:sp>
      <p:cxnSp>
        <p:nvCxnSpPr>
          <p:cNvPr id="24590" name="Shape 143">
            <a:extLst>
              <a:ext uri="{FF2B5EF4-FFF2-40B4-BE49-F238E27FC236}">
                <a16:creationId xmlns:a16="http://schemas.microsoft.com/office/drawing/2014/main" id="{114A7AE0-6766-4DF0-9AD4-2A27D436E15F}"/>
              </a:ext>
            </a:extLst>
          </p:cNvPr>
          <p:cNvCxnSpPr>
            <a:cxnSpLocks noChangeShapeType="1"/>
          </p:cNvCxnSpPr>
          <p:nvPr/>
        </p:nvCxnSpPr>
        <p:spPr bwMode="auto">
          <a:xfrm rot="10800000">
            <a:off x="7080250" y="2144713"/>
            <a:ext cx="0" cy="838200"/>
          </a:xfrm>
          <a:prstGeom prst="straightConnector1">
            <a:avLst/>
          </a:prstGeom>
          <a:noFill/>
          <a:ln w="9525">
            <a:solidFill>
              <a:schemeClr val="bg2"/>
            </a:solidFill>
            <a:round/>
            <a:headEnd/>
            <a:tailEnd type="oval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4591" name="Shape 144">
            <a:extLst>
              <a:ext uri="{FF2B5EF4-FFF2-40B4-BE49-F238E27FC236}">
                <a16:creationId xmlns:a16="http://schemas.microsoft.com/office/drawing/2014/main" id="{98F4A115-5F44-4485-B230-6F1E10632F4C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>
          <a:xfrm>
            <a:off x="7127875" y="1995488"/>
            <a:ext cx="1814513" cy="392112"/>
          </a:xfrm>
        </p:spPr>
        <p:txBody>
          <a:bodyPr anchor="ctr"/>
          <a:lstStyle/>
          <a:p>
            <a:pPr eaLnBrk="1" hangingPunct="1">
              <a:spcBef>
                <a:spcPct val="0"/>
              </a:spcBef>
              <a:buClr>
                <a:srgbClr val="FFFFFF"/>
              </a:buClr>
              <a:buSzPct val="25000"/>
              <a:buFont typeface="Roboto" panose="020B0604020202020204" charset="0"/>
              <a:buNone/>
            </a:pPr>
            <a:r>
              <a:rPr lang="en-US" altLang="en-US" sz="1800">
                <a:solidFill>
                  <a:srgbClr val="4285F4"/>
                </a:solidFill>
                <a:latin typeface="Roboto" panose="020B0604020202020204" charset="0"/>
                <a:cs typeface="Roboto" panose="020B0604020202020204" charset="0"/>
                <a:sym typeface="Roboto" panose="020B0604020202020204" charset="0"/>
              </a:rPr>
              <a:t>October 20XX</a:t>
            </a:r>
          </a:p>
        </p:txBody>
      </p:sp>
      <p:sp>
        <p:nvSpPr>
          <p:cNvPr id="24592" name="Shape 145">
            <a:extLst>
              <a:ext uri="{FF2B5EF4-FFF2-40B4-BE49-F238E27FC236}">
                <a16:creationId xmlns:a16="http://schemas.microsoft.com/office/drawing/2014/main" id="{4D24E908-9C73-4A6B-9FC5-49DC5CE5B51C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7127875" y="2286000"/>
            <a:ext cx="1814513" cy="577850"/>
          </a:xfrm>
        </p:spPr>
        <p:txBody>
          <a:bodyPr/>
          <a:lstStyle/>
          <a:p>
            <a:pPr eaLnBrk="1" hangingPunct="1">
              <a:lnSpc>
                <a:spcPct val="115000"/>
              </a:lnSpc>
              <a:spcBef>
                <a:spcPct val="0"/>
              </a:spcBef>
              <a:buClr>
                <a:srgbClr val="737373"/>
              </a:buClr>
              <a:buSzPct val="25000"/>
              <a:buFont typeface="Roboto" panose="020B0604020202020204" charset="0"/>
              <a:buNone/>
            </a:pPr>
            <a:r>
              <a:rPr lang="en-US" altLang="en-US" sz="1200">
                <a:solidFill>
                  <a:srgbClr val="424242"/>
                </a:solidFill>
                <a:latin typeface="Roboto" panose="020B0604020202020204" charset="0"/>
                <a:cs typeface="Roboto" panose="020B0604020202020204" charset="0"/>
                <a:sym typeface="Roboto" panose="020B0604020202020204" charset="0"/>
              </a:rPr>
              <a:t>Lorem ipsum dolor sit amet, consectetur</a:t>
            </a:r>
          </a:p>
        </p:txBody>
      </p:sp>
      <p:graphicFrame>
        <p:nvGraphicFramePr>
          <p:cNvPr id="146" name="Shape 146">
            <a:extLst>
              <a:ext uri="{FF2B5EF4-FFF2-40B4-BE49-F238E27FC236}">
                <a16:creationId xmlns:a16="http://schemas.microsoft.com/office/drawing/2014/main" id="{4902BEE6-9ADE-462E-881F-D6DAD823B169}"/>
              </a:ext>
            </a:extLst>
          </p:cNvPr>
          <p:cNvGraphicFramePr/>
          <p:nvPr/>
        </p:nvGraphicFramePr>
        <p:xfrm>
          <a:off x="323850" y="2982913"/>
          <a:ext cx="8521704" cy="396875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7101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01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101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1014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1014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1014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1014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1014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1014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1014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710142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710142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3968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ct val="250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rgbClr val="FFFFFF"/>
                          </a:solidFill>
                        </a:rPr>
                        <a:t>Jan</a:t>
                      </a:r>
                    </a:p>
                  </a:txBody>
                  <a:tcPr marL="91414" marR="91414" marT="91578" marB="91578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ct val="250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rgbClr val="FFFFFF"/>
                          </a:solidFill>
                        </a:rPr>
                        <a:t>Feb</a:t>
                      </a:r>
                    </a:p>
                  </a:txBody>
                  <a:tcPr marL="91414" marR="91414" marT="91578" marB="91578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ct val="250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rgbClr val="FFFFFF"/>
                          </a:solidFill>
                        </a:rPr>
                        <a:t>Mar</a:t>
                      </a:r>
                    </a:p>
                  </a:txBody>
                  <a:tcPr marL="91414" marR="91414" marT="91578" marB="91578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ct val="250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rgbClr val="FFFFFF"/>
                          </a:solidFill>
                        </a:rPr>
                        <a:t>Apr</a:t>
                      </a:r>
                    </a:p>
                  </a:txBody>
                  <a:tcPr marL="91414" marR="91414" marT="91578" marB="91578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ct val="250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rgbClr val="FFFFFF"/>
                          </a:solidFill>
                        </a:rPr>
                        <a:t>May</a:t>
                      </a:r>
                    </a:p>
                  </a:txBody>
                  <a:tcPr marL="91414" marR="91414" marT="91578" marB="91578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ct val="250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rgbClr val="FFFFFF"/>
                          </a:solidFill>
                        </a:rPr>
                        <a:t>Jun</a:t>
                      </a:r>
                    </a:p>
                  </a:txBody>
                  <a:tcPr marL="91414" marR="91414" marT="91578" marB="91578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ct val="250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rgbClr val="FFFFFF"/>
                          </a:solidFill>
                        </a:rPr>
                        <a:t>Jul</a:t>
                      </a:r>
                    </a:p>
                  </a:txBody>
                  <a:tcPr marL="91414" marR="91414" marT="91578" marB="91578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ct val="250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rgbClr val="FFFFFF"/>
                          </a:solidFill>
                        </a:rPr>
                        <a:t>Aug</a:t>
                      </a:r>
                    </a:p>
                  </a:txBody>
                  <a:tcPr marL="91414" marR="91414" marT="91578" marB="91578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ct val="250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rgbClr val="FFFFFF"/>
                          </a:solidFill>
                        </a:rPr>
                        <a:t>Sept</a:t>
                      </a:r>
                    </a:p>
                  </a:txBody>
                  <a:tcPr marL="91414" marR="91414" marT="91578" marB="91578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ct val="250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rgbClr val="FFFFFF"/>
                          </a:solidFill>
                        </a:rPr>
                        <a:t>Oct</a:t>
                      </a:r>
                    </a:p>
                  </a:txBody>
                  <a:tcPr marL="91414" marR="91414" marT="91578" marB="91578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ct val="250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rgbClr val="FFFFFF"/>
                          </a:solidFill>
                        </a:rPr>
                        <a:t>Nov</a:t>
                      </a:r>
                    </a:p>
                  </a:txBody>
                  <a:tcPr marL="91414" marR="91414" marT="91578" marB="91578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ct val="250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rgbClr val="FFFFFF"/>
                          </a:solidFill>
                        </a:rPr>
                        <a:t>Dec</a:t>
                      </a:r>
                    </a:p>
                  </a:txBody>
                  <a:tcPr marL="91414" marR="91414" marT="91578" marB="91578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4621" name="Shape 147">
            <a:extLst>
              <a:ext uri="{FF2B5EF4-FFF2-40B4-BE49-F238E27FC236}">
                <a16:creationId xmlns:a16="http://schemas.microsoft.com/office/drawing/2014/main" id="{8FBE8DDF-ECE4-493C-880A-DD56CB6286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21038" y="0"/>
            <a:ext cx="2727325" cy="506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b"/>
          <a:lstStyle>
            <a:lvl1pPr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buClr>
                <a:srgbClr val="FFFFFF"/>
              </a:buClr>
              <a:buSzPct val="25000"/>
              <a:buFont typeface="Roboto" panose="020B0604020202020204" charset="0"/>
              <a:buNone/>
            </a:pPr>
            <a:r>
              <a:rPr lang="en-US" altLang="en-US" sz="2400">
                <a:solidFill>
                  <a:srgbClr val="FFFFFF"/>
                </a:solidFill>
                <a:latin typeface="Roboto" panose="020B0604020202020204" charset="0"/>
                <a:cs typeface="Roboto" panose="020B0604020202020204" charset="0"/>
                <a:sym typeface="Roboto" panose="020B0604020202020204" charset="0"/>
              </a:rPr>
              <a:t>Customer Enquiry </a:t>
            </a:r>
            <a:r>
              <a:rPr lang="en-US" altLang="en-US" sz="2400" i="1">
                <a:solidFill>
                  <a:srgbClr val="FFFFFF"/>
                </a:solidFill>
                <a:latin typeface="Roboto" panose="020B0604020202020204" charset="0"/>
                <a:cs typeface="Roboto" panose="020B0604020202020204" charset="0"/>
                <a:sym typeface="Roboto" panose="020B0604020202020204" charset="0"/>
              </a:rPr>
              <a:t> 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DBFCCC81-441B-4BEB-9401-21001520F0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250" b="3225"/>
          <a:stretch/>
        </p:blipFill>
        <p:spPr>
          <a:xfrm>
            <a:off x="0" y="506413"/>
            <a:ext cx="9144000" cy="463708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626" name="Shape 198">
            <a:extLst>
              <a:ext uri="{FF2B5EF4-FFF2-40B4-BE49-F238E27FC236}">
                <a16:creationId xmlns:a16="http://schemas.microsoft.com/office/drawing/2014/main" id="{0C4B7190-8B0C-45EC-99A8-6FC05633EA6D}"/>
              </a:ext>
            </a:extLst>
          </p:cNvPr>
          <p:cNvCxnSpPr>
            <a:cxnSpLocks noChangeShapeType="1"/>
          </p:cNvCxnSpPr>
          <p:nvPr/>
        </p:nvCxnSpPr>
        <p:spPr bwMode="auto">
          <a:xfrm rot="10800000">
            <a:off x="679450" y="2152650"/>
            <a:ext cx="0" cy="838200"/>
          </a:xfrm>
          <a:prstGeom prst="straightConnector1">
            <a:avLst/>
          </a:prstGeom>
          <a:noFill/>
          <a:ln w="9525">
            <a:solidFill>
              <a:schemeClr val="bg2"/>
            </a:solidFill>
            <a:round/>
            <a:headEnd/>
            <a:tailEnd type="oval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6627" name="Shape 199">
            <a:extLst>
              <a:ext uri="{FF2B5EF4-FFF2-40B4-BE49-F238E27FC236}">
                <a16:creationId xmlns:a16="http://schemas.microsoft.com/office/drawing/2014/main" id="{C9AB5D82-5B48-4073-96C6-637B4A653F2E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>
          <a:xfrm>
            <a:off x="727075" y="1995488"/>
            <a:ext cx="1814513" cy="392112"/>
          </a:xfrm>
        </p:spPr>
        <p:txBody>
          <a:bodyPr anchor="ctr"/>
          <a:lstStyle/>
          <a:p>
            <a:pPr eaLnBrk="1" hangingPunct="1">
              <a:spcBef>
                <a:spcPct val="0"/>
              </a:spcBef>
              <a:buClr>
                <a:srgbClr val="FFFFFF"/>
              </a:buClr>
              <a:buSzPct val="25000"/>
              <a:buFont typeface="Roboto" panose="020B0604020202020204" charset="0"/>
              <a:buNone/>
            </a:pPr>
            <a:r>
              <a:rPr lang="en-US" altLang="en-US" sz="1800">
                <a:solidFill>
                  <a:srgbClr val="4285F4"/>
                </a:solidFill>
                <a:latin typeface="Roboto" panose="020B0604020202020204" charset="0"/>
                <a:cs typeface="Roboto" panose="020B0604020202020204" charset="0"/>
                <a:sym typeface="Roboto" panose="020B0604020202020204" charset="0"/>
              </a:rPr>
              <a:t>January 20XX</a:t>
            </a:r>
          </a:p>
        </p:txBody>
      </p:sp>
      <p:sp>
        <p:nvSpPr>
          <p:cNvPr id="26628" name="Shape 200">
            <a:extLst>
              <a:ext uri="{FF2B5EF4-FFF2-40B4-BE49-F238E27FC236}">
                <a16:creationId xmlns:a16="http://schemas.microsoft.com/office/drawing/2014/main" id="{3BB58DB9-3D4A-49FD-8813-FCA7AE6DA21B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727075" y="2286000"/>
            <a:ext cx="1814513" cy="577850"/>
          </a:xfrm>
        </p:spPr>
        <p:txBody>
          <a:bodyPr/>
          <a:lstStyle/>
          <a:p>
            <a:pPr eaLnBrk="1" hangingPunct="1">
              <a:lnSpc>
                <a:spcPct val="115000"/>
              </a:lnSpc>
              <a:spcBef>
                <a:spcPct val="0"/>
              </a:spcBef>
              <a:buClr>
                <a:srgbClr val="737373"/>
              </a:buClr>
              <a:buSzPct val="25000"/>
              <a:buFont typeface="Roboto" panose="020B0604020202020204" charset="0"/>
              <a:buNone/>
            </a:pPr>
            <a:r>
              <a:rPr lang="en-US" altLang="en-US" sz="1200">
                <a:solidFill>
                  <a:srgbClr val="424242"/>
                </a:solidFill>
                <a:latin typeface="Roboto" panose="020B0604020202020204" charset="0"/>
                <a:cs typeface="Roboto" panose="020B0604020202020204" charset="0"/>
                <a:sym typeface="Roboto" panose="020B0604020202020204" charset="0"/>
              </a:rPr>
              <a:t>Lorem ipsum dolor sit amet, consectetur</a:t>
            </a:r>
          </a:p>
        </p:txBody>
      </p:sp>
      <p:cxnSp>
        <p:nvCxnSpPr>
          <p:cNvPr id="26629" name="Shape 201">
            <a:extLst>
              <a:ext uri="{FF2B5EF4-FFF2-40B4-BE49-F238E27FC236}">
                <a16:creationId xmlns:a16="http://schemas.microsoft.com/office/drawing/2014/main" id="{F19EE2B1-07CD-46A9-AA58-DC2EB4B3A91E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114550" y="3375025"/>
            <a:ext cx="0" cy="838200"/>
          </a:xfrm>
          <a:prstGeom prst="straightConnector1">
            <a:avLst/>
          </a:prstGeom>
          <a:noFill/>
          <a:ln w="9525">
            <a:solidFill>
              <a:schemeClr val="bg2"/>
            </a:solidFill>
            <a:round/>
            <a:headEnd/>
            <a:tailEnd type="oval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6630" name="Shape 202">
            <a:extLst>
              <a:ext uri="{FF2B5EF4-FFF2-40B4-BE49-F238E27FC236}">
                <a16:creationId xmlns:a16="http://schemas.microsoft.com/office/drawing/2014/main" id="{E9B7C016-09E5-4349-B27D-A975B9A15B7A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>
          <a:xfrm>
            <a:off x="2160588" y="3973513"/>
            <a:ext cx="1814512" cy="392112"/>
          </a:xfrm>
        </p:spPr>
        <p:txBody>
          <a:bodyPr anchor="ctr"/>
          <a:lstStyle/>
          <a:p>
            <a:pPr eaLnBrk="1" hangingPunct="1">
              <a:spcBef>
                <a:spcPct val="0"/>
              </a:spcBef>
              <a:buClr>
                <a:srgbClr val="FFFFFF"/>
              </a:buClr>
              <a:buSzPct val="25000"/>
              <a:buFont typeface="Roboto" panose="020B0604020202020204" charset="0"/>
              <a:buNone/>
            </a:pPr>
            <a:r>
              <a:rPr lang="en-US" altLang="en-US" sz="1800">
                <a:solidFill>
                  <a:srgbClr val="4285F4"/>
                </a:solidFill>
                <a:latin typeface="Roboto" panose="020B0604020202020204" charset="0"/>
                <a:cs typeface="Roboto" panose="020B0604020202020204" charset="0"/>
                <a:sym typeface="Roboto" panose="020B0604020202020204" charset="0"/>
              </a:rPr>
              <a:t>March 20XX</a:t>
            </a:r>
          </a:p>
        </p:txBody>
      </p:sp>
      <p:sp>
        <p:nvSpPr>
          <p:cNvPr id="26631" name="Shape 203">
            <a:extLst>
              <a:ext uri="{FF2B5EF4-FFF2-40B4-BE49-F238E27FC236}">
                <a16:creationId xmlns:a16="http://schemas.microsoft.com/office/drawing/2014/main" id="{6644D49E-7DB9-4A02-B16F-1D03F00A9762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2160588" y="4264025"/>
            <a:ext cx="1814512" cy="579438"/>
          </a:xfrm>
        </p:spPr>
        <p:txBody>
          <a:bodyPr/>
          <a:lstStyle/>
          <a:p>
            <a:pPr eaLnBrk="1" hangingPunct="1">
              <a:lnSpc>
                <a:spcPct val="115000"/>
              </a:lnSpc>
              <a:spcBef>
                <a:spcPct val="0"/>
              </a:spcBef>
              <a:buClr>
                <a:srgbClr val="737373"/>
              </a:buClr>
              <a:buSzPct val="25000"/>
              <a:buFont typeface="Roboto" panose="020B0604020202020204" charset="0"/>
              <a:buNone/>
            </a:pPr>
            <a:r>
              <a:rPr lang="en-US" altLang="en-US" sz="1200">
                <a:solidFill>
                  <a:srgbClr val="424242"/>
                </a:solidFill>
                <a:latin typeface="Roboto" panose="020B0604020202020204" charset="0"/>
                <a:cs typeface="Roboto" panose="020B0604020202020204" charset="0"/>
                <a:sym typeface="Roboto" panose="020B0604020202020204" charset="0"/>
              </a:rPr>
              <a:t>Lorem ipsum dolor sit amet, consectetur</a:t>
            </a:r>
          </a:p>
        </p:txBody>
      </p:sp>
      <p:cxnSp>
        <p:nvCxnSpPr>
          <p:cNvPr id="26632" name="Shape 204">
            <a:extLst>
              <a:ext uri="{FF2B5EF4-FFF2-40B4-BE49-F238E27FC236}">
                <a16:creationId xmlns:a16="http://schemas.microsoft.com/office/drawing/2014/main" id="{84635F2F-691C-41CE-AF4E-EF632D529CD6}"/>
              </a:ext>
            </a:extLst>
          </p:cNvPr>
          <p:cNvCxnSpPr>
            <a:cxnSpLocks noChangeShapeType="1"/>
          </p:cNvCxnSpPr>
          <p:nvPr/>
        </p:nvCxnSpPr>
        <p:spPr bwMode="auto">
          <a:xfrm rot="10800000">
            <a:off x="4232275" y="2144713"/>
            <a:ext cx="0" cy="838200"/>
          </a:xfrm>
          <a:prstGeom prst="straightConnector1">
            <a:avLst/>
          </a:prstGeom>
          <a:noFill/>
          <a:ln w="9525">
            <a:solidFill>
              <a:schemeClr val="bg2"/>
            </a:solidFill>
            <a:round/>
            <a:headEnd/>
            <a:tailEnd type="oval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6633" name="Shape 205">
            <a:extLst>
              <a:ext uri="{FF2B5EF4-FFF2-40B4-BE49-F238E27FC236}">
                <a16:creationId xmlns:a16="http://schemas.microsoft.com/office/drawing/2014/main" id="{6EEC2E5D-ACB9-4EF6-96E3-085E08C288DE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>
          <a:xfrm>
            <a:off x="4279900" y="1995488"/>
            <a:ext cx="1814513" cy="392112"/>
          </a:xfrm>
        </p:spPr>
        <p:txBody>
          <a:bodyPr anchor="ctr"/>
          <a:lstStyle/>
          <a:p>
            <a:pPr eaLnBrk="1" hangingPunct="1">
              <a:spcBef>
                <a:spcPct val="0"/>
              </a:spcBef>
              <a:buClr>
                <a:srgbClr val="FFFFFF"/>
              </a:buClr>
              <a:buSzPct val="25000"/>
              <a:buFont typeface="Roboto" panose="020B0604020202020204" charset="0"/>
              <a:buNone/>
            </a:pPr>
            <a:r>
              <a:rPr lang="en-US" altLang="en-US" sz="1800">
                <a:solidFill>
                  <a:srgbClr val="4285F4"/>
                </a:solidFill>
                <a:latin typeface="Roboto" panose="020B0604020202020204" charset="0"/>
                <a:cs typeface="Roboto" panose="020B0604020202020204" charset="0"/>
                <a:sym typeface="Roboto" panose="020B0604020202020204" charset="0"/>
              </a:rPr>
              <a:t>June 20XX</a:t>
            </a:r>
          </a:p>
        </p:txBody>
      </p:sp>
      <p:sp>
        <p:nvSpPr>
          <p:cNvPr id="26634" name="Shape 206">
            <a:extLst>
              <a:ext uri="{FF2B5EF4-FFF2-40B4-BE49-F238E27FC236}">
                <a16:creationId xmlns:a16="http://schemas.microsoft.com/office/drawing/2014/main" id="{C41A10B7-03B9-42A0-A6AF-A053932473B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4279900" y="2286000"/>
            <a:ext cx="1814513" cy="577850"/>
          </a:xfrm>
        </p:spPr>
        <p:txBody>
          <a:bodyPr/>
          <a:lstStyle/>
          <a:p>
            <a:pPr eaLnBrk="1" hangingPunct="1">
              <a:lnSpc>
                <a:spcPct val="115000"/>
              </a:lnSpc>
              <a:spcBef>
                <a:spcPct val="0"/>
              </a:spcBef>
              <a:buClr>
                <a:srgbClr val="737373"/>
              </a:buClr>
              <a:buSzPct val="25000"/>
              <a:buFont typeface="Roboto" panose="020B0604020202020204" charset="0"/>
              <a:buNone/>
            </a:pPr>
            <a:r>
              <a:rPr lang="en-US" altLang="en-US" sz="1200">
                <a:solidFill>
                  <a:srgbClr val="424242"/>
                </a:solidFill>
                <a:latin typeface="Roboto" panose="020B0604020202020204" charset="0"/>
                <a:cs typeface="Roboto" panose="020B0604020202020204" charset="0"/>
                <a:sym typeface="Roboto" panose="020B0604020202020204" charset="0"/>
              </a:rPr>
              <a:t>Lorem ipsum dolor sit amet, consectetur</a:t>
            </a:r>
          </a:p>
        </p:txBody>
      </p:sp>
      <p:cxnSp>
        <p:nvCxnSpPr>
          <p:cNvPr id="26635" name="Shape 207">
            <a:extLst>
              <a:ext uri="{FF2B5EF4-FFF2-40B4-BE49-F238E27FC236}">
                <a16:creationId xmlns:a16="http://schemas.microsoft.com/office/drawing/2014/main" id="{9109A7E2-E301-4872-B3FA-0E06B62C1AB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957763" y="3375025"/>
            <a:ext cx="0" cy="838200"/>
          </a:xfrm>
          <a:prstGeom prst="straightConnector1">
            <a:avLst/>
          </a:prstGeom>
          <a:noFill/>
          <a:ln w="9525">
            <a:solidFill>
              <a:schemeClr val="bg2"/>
            </a:solidFill>
            <a:round/>
            <a:headEnd/>
            <a:tailEnd type="oval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6636" name="Shape 208">
            <a:extLst>
              <a:ext uri="{FF2B5EF4-FFF2-40B4-BE49-F238E27FC236}">
                <a16:creationId xmlns:a16="http://schemas.microsoft.com/office/drawing/2014/main" id="{40DFFC4D-AB43-4606-B23F-13D956C59338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>
          <a:xfrm>
            <a:off x="5003800" y="3970338"/>
            <a:ext cx="1814513" cy="392112"/>
          </a:xfrm>
        </p:spPr>
        <p:txBody>
          <a:bodyPr anchor="ctr"/>
          <a:lstStyle/>
          <a:p>
            <a:pPr eaLnBrk="1" hangingPunct="1">
              <a:spcBef>
                <a:spcPct val="0"/>
              </a:spcBef>
              <a:buClr>
                <a:srgbClr val="FFFFFF"/>
              </a:buClr>
              <a:buSzPct val="25000"/>
              <a:buFont typeface="Roboto" panose="020B0604020202020204" charset="0"/>
              <a:buNone/>
            </a:pPr>
            <a:r>
              <a:rPr lang="en-US" altLang="en-US" sz="1800">
                <a:solidFill>
                  <a:srgbClr val="4285F4"/>
                </a:solidFill>
                <a:latin typeface="Roboto" panose="020B0604020202020204" charset="0"/>
                <a:cs typeface="Roboto" panose="020B0604020202020204" charset="0"/>
                <a:sym typeface="Roboto" panose="020B0604020202020204" charset="0"/>
              </a:rPr>
              <a:t>July 20XX</a:t>
            </a:r>
          </a:p>
        </p:txBody>
      </p:sp>
      <p:sp>
        <p:nvSpPr>
          <p:cNvPr id="26637" name="Shape 209">
            <a:extLst>
              <a:ext uri="{FF2B5EF4-FFF2-40B4-BE49-F238E27FC236}">
                <a16:creationId xmlns:a16="http://schemas.microsoft.com/office/drawing/2014/main" id="{06F19799-2066-4095-840F-43CCDDBBBEB9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5003800" y="4260850"/>
            <a:ext cx="1814513" cy="579438"/>
          </a:xfrm>
        </p:spPr>
        <p:txBody>
          <a:bodyPr/>
          <a:lstStyle/>
          <a:p>
            <a:pPr eaLnBrk="1" hangingPunct="1">
              <a:lnSpc>
                <a:spcPct val="115000"/>
              </a:lnSpc>
              <a:spcBef>
                <a:spcPct val="0"/>
              </a:spcBef>
              <a:buClr>
                <a:srgbClr val="737373"/>
              </a:buClr>
              <a:buSzPct val="25000"/>
              <a:buFont typeface="Roboto" panose="020B0604020202020204" charset="0"/>
              <a:buNone/>
            </a:pPr>
            <a:r>
              <a:rPr lang="en-US" altLang="en-US" sz="1200">
                <a:solidFill>
                  <a:srgbClr val="424242"/>
                </a:solidFill>
                <a:latin typeface="Roboto" panose="020B0604020202020204" charset="0"/>
                <a:cs typeface="Roboto" panose="020B0604020202020204" charset="0"/>
                <a:sym typeface="Roboto" panose="020B0604020202020204" charset="0"/>
              </a:rPr>
              <a:t>Lorem ipsum dolor sit amet, consectetur</a:t>
            </a:r>
          </a:p>
        </p:txBody>
      </p:sp>
      <p:cxnSp>
        <p:nvCxnSpPr>
          <p:cNvPr id="26638" name="Shape 210">
            <a:extLst>
              <a:ext uri="{FF2B5EF4-FFF2-40B4-BE49-F238E27FC236}">
                <a16:creationId xmlns:a16="http://schemas.microsoft.com/office/drawing/2014/main" id="{D3C0FB40-93E0-4204-A87E-8F1FA25C3F17}"/>
              </a:ext>
            </a:extLst>
          </p:cNvPr>
          <p:cNvCxnSpPr>
            <a:cxnSpLocks noChangeShapeType="1"/>
          </p:cNvCxnSpPr>
          <p:nvPr/>
        </p:nvCxnSpPr>
        <p:spPr bwMode="auto">
          <a:xfrm rot="10800000">
            <a:off x="7080250" y="2144713"/>
            <a:ext cx="0" cy="838200"/>
          </a:xfrm>
          <a:prstGeom prst="straightConnector1">
            <a:avLst/>
          </a:prstGeom>
          <a:noFill/>
          <a:ln w="9525">
            <a:solidFill>
              <a:schemeClr val="bg2"/>
            </a:solidFill>
            <a:round/>
            <a:headEnd/>
            <a:tailEnd type="oval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6639" name="Shape 211">
            <a:extLst>
              <a:ext uri="{FF2B5EF4-FFF2-40B4-BE49-F238E27FC236}">
                <a16:creationId xmlns:a16="http://schemas.microsoft.com/office/drawing/2014/main" id="{6001AAF5-8E75-414B-B541-CC4C7E86BEC3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>
          <a:xfrm>
            <a:off x="7127875" y="1995488"/>
            <a:ext cx="1814513" cy="392112"/>
          </a:xfrm>
        </p:spPr>
        <p:txBody>
          <a:bodyPr anchor="ctr"/>
          <a:lstStyle/>
          <a:p>
            <a:pPr eaLnBrk="1" hangingPunct="1">
              <a:spcBef>
                <a:spcPct val="0"/>
              </a:spcBef>
              <a:buClr>
                <a:srgbClr val="FFFFFF"/>
              </a:buClr>
              <a:buSzPct val="25000"/>
              <a:buFont typeface="Roboto" panose="020B0604020202020204" charset="0"/>
              <a:buNone/>
            </a:pPr>
            <a:r>
              <a:rPr lang="en-US" altLang="en-US" sz="1800">
                <a:solidFill>
                  <a:srgbClr val="4285F4"/>
                </a:solidFill>
                <a:latin typeface="Roboto" panose="020B0604020202020204" charset="0"/>
                <a:cs typeface="Roboto" panose="020B0604020202020204" charset="0"/>
                <a:sym typeface="Roboto" panose="020B0604020202020204" charset="0"/>
              </a:rPr>
              <a:t>October 20XX</a:t>
            </a:r>
          </a:p>
        </p:txBody>
      </p:sp>
      <p:sp>
        <p:nvSpPr>
          <p:cNvPr id="26640" name="Shape 212">
            <a:extLst>
              <a:ext uri="{FF2B5EF4-FFF2-40B4-BE49-F238E27FC236}">
                <a16:creationId xmlns:a16="http://schemas.microsoft.com/office/drawing/2014/main" id="{C05A75B5-E20C-494D-AF7C-ECDBC9BECFE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7127875" y="2286000"/>
            <a:ext cx="1814513" cy="577850"/>
          </a:xfrm>
        </p:spPr>
        <p:txBody>
          <a:bodyPr/>
          <a:lstStyle/>
          <a:p>
            <a:pPr eaLnBrk="1" hangingPunct="1">
              <a:lnSpc>
                <a:spcPct val="115000"/>
              </a:lnSpc>
              <a:spcBef>
                <a:spcPct val="0"/>
              </a:spcBef>
              <a:buClr>
                <a:srgbClr val="737373"/>
              </a:buClr>
              <a:buSzPct val="25000"/>
              <a:buFont typeface="Roboto" panose="020B0604020202020204" charset="0"/>
              <a:buNone/>
            </a:pPr>
            <a:r>
              <a:rPr lang="en-US" altLang="en-US" sz="1200">
                <a:solidFill>
                  <a:srgbClr val="424242"/>
                </a:solidFill>
                <a:latin typeface="Roboto" panose="020B0604020202020204" charset="0"/>
                <a:cs typeface="Roboto" panose="020B0604020202020204" charset="0"/>
                <a:sym typeface="Roboto" panose="020B0604020202020204" charset="0"/>
              </a:rPr>
              <a:t>Lorem ipsum dolor sit amet, consectetur</a:t>
            </a:r>
          </a:p>
        </p:txBody>
      </p:sp>
      <p:graphicFrame>
        <p:nvGraphicFramePr>
          <p:cNvPr id="213" name="Shape 213">
            <a:extLst>
              <a:ext uri="{FF2B5EF4-FFF2-40B4-BE49-F238E27FC236}">
                <a16:creationId xmlns:a16="http://schemas.microsoft.com/office/drawing/2014/main" id="{205C1EA0-916A-4D30-9096-9336AC7F3FEA}"/>
              </a:ext>
            </a:extLst>
          </p:cNvPr>
          <p:cNvGraphicFramePr/>
          <p:nvPr/>
        </p:nvGraphicFramePr>
        <p:xfrm>
          <a:off x="323850" y="2982913"/>
          <a:ext cx="8521704" cy="396875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7101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01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101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1014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1014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1014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1014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1014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1014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1014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710142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710142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3968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ct val="250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rgbClr val="FFFFFF"/>
                          </a:solidFill>
                        </a:rPr>
                        <a:t>Jan</a:t>
                      </a:r>
                    </a:p>
                  </a:txBody>
                  <a:tcPr marL="91414" marR="91414" marT="91578" marB="91578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ct val="250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rgbClr val="FFFFFF"/>
                          </a:solidFill>
                        </a:rPr>
                        <a:t>Feb</a:t>
                      </a:r>
                    </a:p>
                  </a:txBody>
                  <a:tcPr marL="91414" marR="91414" marT="91578" marB="91578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ct val="250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rgbClr val="FFFFFF"/>
                          </a:solidFill>
                        </a:rPr>
                        <a:t>Mar</a:t>
                      </a:r>
                    </a:p>
                  </a:txBody>
                  <a:tcPr marL="91414" marR="91414" marT="91578" marB="91578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ct val="250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rgbClr val="FFFFFF"/>
                          </a:solidFill>
                        </a:rPr>
                        <a:t>Apr</a:t>
                      </a:r>
                    </a:p>
                  </a:txBody>
                  <a:tcPr marL="91414" marR="91414" marT="91578" marB="91578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ct val="250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rgbClr val="FFFFFF"/>
                          </a:solidFill>
                        </a:rPr>
                        <a:t>May</a:t>
                      </a:r>
                    </a:p>
                  </a:txBody>
                  <a:tcPr marL="91414" marR="91414" marT="91578" marB="91578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ct val="250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rgbClr val="FFFFFF"/>
                          </a:solidFill>
                        </a:rPr>
                        <a:t>Jun</a:t>
                      </a:r>
                    </a:p>
                  </a:txBody>
                  <a:tcPr marL="91414" marR="91414" marT="91578" marB="91578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ct val="250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rgbClr val="FFFFFF"/>
                          </a:solidFill>
                        </a:rPr>
                        <a:t>Jul</a:t>
                      </a:r>
                    </a:p>
                  </a:txBody>
                  <a:tcPr marL="91414" marR="91414" marT="91578" marB="91578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ct val="250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rgbClr val="FFFFFF"/>
                          </a:solidFill>
                        </a:rPr>
                        <a:t>Aug</a:t>
                      </a:r>
                    </a:p>
                  </a:txBody>
                  <a:tcPr marL="91414" marR="91414" marT="91578" marB="91578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ct val="250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rgbClr val="FFFFFF"/>
                          </a:solidFill>
                        </a:rPr>
                        <a:t>Sept</a:t>
                      </a:r>
                    </a:p>
                  </a:txBody>
                  <a:tcPr marL="91414" marR="91414" marT="91578" marB="91578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ct val="250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rgbClr val="FFFFFF"/>
                          </a:solidFill>
                        </a:rPr>
                        <a:t>Oct</a:t>
                      </a:r>
                    </a:p>
                  </a:txBody>
                  <a:tcPr marL="91414" marR="91414" marT="91578" marB="91578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ct val="250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rgbClr val="FFFFFF"/>
                          </a:solidFill>
                        </a:rPr>
                        <a:t>Nov</a:t>
                      </a:r>
                    </a:p>
                  </a:txBody>
                  <a:tcPr marL="91414" marR="91414" marT="91578" marB="91578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ct val="250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rgbClr val="FFFFFF"/>
                          </a:solidFill>
                        </a:rPr>
                        <a:t>Dec</a:t>
                      </a:r>
                    </a:p>
                  </a:txBody>
                  <a:tcPr marL="91414" marR="91414" marT="91578" marB="91578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6669" name="Shape 214">
            <a:extLst>
              <a:ext uri="{FF2B5EF4-FFF2-40B4-BE49-F238E27FC236}">
                <a16:creationId xmlns:a16="http://schemas.microsoft.com/office/drawing/2014/main" id="{0A47A2EC-745C-4A56-ABB9-341BDE9518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41588" y="47625"/>
            <a:ext cx="4195762" cy="506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91425" rIns="91425" bIns="91425" anchor="b"/>
          <a:lstStyle>
            <a:lvl1pPr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buClr>
                <a:srgbClr val="FFFFFF"/>
              </a:buClr>
              <a:buSzPct val="25000"/>
              <a:buFont typeface="Roboto" panose="020B0604020202020204" charset="0"/>
              <a:buNone/>
            </a:pPr>
            <a:r>
              <a:rPr lang="en-US" altLang="en-US" sz="2400">
                <a:solidFill>
                  <a:srgbClr val="FFFFFF"/>
                </a:solidFill>
                <a:latin typeface="Roboto" panose="020B0604020202020204" charset="0"/>
                <a:cs typeface="Roboto" panose="020B0604020202020204" charset="0"/>
                <a:sym typeface="Roboto" panose="020B0604020202020204" charset="0"/>
              </a:rPr>
              <a:t>Advanced booking system</a:t>
            </a:r>
            <a:r>
              <a:rPr lang="en-US" altLang="en-US" sz="2400" i="1">
                <a:solidFill>
                  <a:srgbClr val="FFFFFF"/>
                </a:solidFill>
                <a:latin typeface="Roboto" panose="020B0604020202020204" charset="0"/>
                <a:cs typeface="Roboto" panose="020B0604020202020204" charset="0"/>
                <a:sym typeface="Roboto" panose="020B0604020202020204" charset="0"/>
              </a:rPr>
              <a:t> </a:t>
            </a:r>
          </a:p>
        </p:txBody>
      </p:sp>
      <p:pic>
        <p:nvPicPr>
          <p:cNvPr id="26670" name="Shape 215">
            <a:extLst>
              <a:ext uri="{FF2B5EF4-FFF2-40B4-BE49-F238E27FC236}">
                <a16:creationId xmlns:a16="http://schemas.microsoft.com/office/drawing/2014/main" id="{A58BDE0B-F43F-4E66-9CBF-6E44A461D4E4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42" b="7240"/>
          <a:stretch>
            <a:fillRect/>
          </a:stretch>
        </p:blipFill>
        <p:spPr bwMode="auto">
          <a:xfrm>
            <a:off x="12700" y="554038"/>
            <a:ext cx="9144000" cy="462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1522</TotalTime>
  <Words>588</Words>
  <Application>Microsoft Office PowerPoint</Application>
  <PresentationFormat>On-screen Show (16:9)</PresentationFormat>
  <Paragraphs>212</Paragraphs>
  <Slides>18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Roboto</vt:lpstr>
      <vt:lpstr>material</vt:lpstr>
      <vt:lpstr>PowerPoint Presentation</vt:lpstr>
      <vt:lpstr>PowerPoint Presentation</vt:lpstr>
      <vt:lpstr>PowerPoint Presentation</vt:lpstr>
      <vt:lpstr>Problem</vt:lpstr>
      <vt:lpstr>Solution</vt:lpstr>
      <vt:lpstr>January 20XX</vt:lpstr>
      <vt:lpstr>January 20XX</vt:lpstr>
      <vt:lpstr>January 20XX</vt:lpstr>
      <vt:lpstr>January 20XX</vt:lpstr>
      <vt:lpstr>PowerPoint Presentation</vt:lpstr>
      <vt:lpstr>10 Billion $ Market</vt:lpstr>
      <vt:lpstr>Competitors</vt:lpstr>
      <vt:lpstr>Advantage</vt:lpstr>
      <vt:lpstr>Business Model</vt:lpstr>
      <vt:lpstr>Revenue Model</vt:lpstr>
      <vt:lpstr>Investment</vt:lpstr>
      <vt:lpstr>The Team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CelebValley</dc:title>
  <dc:creator>Naman Gupta</dc:creator>
  <cp:lastModifiedBy>Naman Gupta</cp:lastModifiedBy>
  <cp:revision>86</cp:revision>
  <dcterms:modified xsi:type="dcterms:W3CDTF">2017-08-02T08:13:55Z</dcterms:modified>
</cp:coreProperties>
</file>